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3" r:id="rId3"/>
    <p:sldMasterId id="2147483696" r:id="rId4"/>
    <p:sldMasterId id="2147483743" r:id="rId5"/>
  </p:sldMasterIdLst>
  <p:notesMasterIdLst>
    <p:notesMasterId r:id="rId43"/>
  </p:notesMasterIdLst>
  <p:sldIdLst>
    <p:sldId id="257" r:id="rId6"/>
    <p:sldId id="275" r:id="rId7"/>
    <p:sldId id="286" r:id="rId8"/>
    <p:sldId id="258" r:id="rId9"/>
    <p:sldId id="290" r:id="rId10"/>
    <p:sldId id="259" r:id="rId11"/>
    <p:sldId id="310" r:id="rId12"/>
    <p:sldId id="304" r:id="rId13"/>
    <p:sldId id="297" r:id="rId14"/>
    <p:sldId id="291" r:id="rId15"/>
    <p:sldId id="260" r:id="rId16"/>
    <p:sldId id="308" r:id="rId17"/>
    <p:sldId id="298" r:id="rId18"/>
    <p:sldId id="292" r:id="rId19"/>
    <p:sldId id="261" r:id="rId20"/>
    <p:sldId id="262" r:id="rId21"/>
    <p:sldId id="299" r:id="rId22"/>
    <p:sldId id="295" r:id="rId23"/>
    <p:sldId id="296" r:id="rId24"/>
    <p:sldId id="309" r:id="rId25"/>
    <p:sldId id="293" r:id="rId26"/>
    <p:sldId id="263" r:id="rId27"/>
    <p:sldId id="280" r:id="rId28"/>
    <p:sldId id="264" r:id="rId29"/>
    <p:sldId id="265" r:id="rId30"/>
    <p:sldId id="266" r:id="rId31"/>
    <p:sldId id="307" r:id="rId32"/>
    <p:sldId id="294" r:id="rId33"/>
    <p:sldId id="287" r:id="rId34"/>
    <p:sldId id="311" r:id="rId35"/>
    <p:sldId id="312" r:id="rId36"/>
    <p:sldId id="288" r:id="rId37"/>
    <p:sldId id="289" r:id="rId38"/>
    <p:sldId id="277" r:id="rId39"/>
    <p:sldId id="313" r:id="rId40"/>
    <p:sldId id="314" r:id="rId41"/>
    <p:sldId id="31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Benzacar" initial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42"/>
    <p:restoredTop sz="94597"/>
  </p:normalViewPr>
  <p:slideViewPr>
    <p:cSldViewPr snapToGrid="0" snapToObjects="1">
      <p:cViewPr varScale="1">
        <p:scale>
          <a:sx n="126" d="100"/>
          <a:sy n="126" d="100"/>
        </p:scale>
        <p:origin x="200" y="19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notesMaster" Target="notesMasters/notesMaster1.xml"/><Relationship Id="rId44" Type="http://schemas.openxmlformats.org/officeDocument/2006/relationships/commentAuthors" Target="commentAuthors.xml"/><Relationship Id="rId4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20T03:06:29.914" idx="10">
    <p:pos x="10" y="10"/>
    <p:text>Is this supposed to be a useful mnemonic??  If so it's not working for me at all.</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481B2A-1CBC-A64E-86E3-E60D1BD3EFEF}" type="datetimeFigureOut">
              <a:rPr lang="en-US" smtClean="0"/>
              <a:t>3/29/17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BED19-DDF6-3143-BE3F-89EFE4B7C2EF}" type="slidenum">
              <a:rPr lang="en-US" smtClean="0"/>
              <a:t>‹#›</a:t>
            </a:fld>
            <a:endParaRPr lang="en-US"/>
          </a:p>
        </p:txBody>
      </p:sp>
    </p:spTree>
    <p:extLst>
      <p:ext uri="{BB962C8B-B14F-4D97-AF65-F5344CB8AC3E}">
        <p14:creationId xmlns:p14="http://schemas.microsoft.com/office/powerpoint/2010/main" val="39364843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BED19-DDF6-3143-BE3F-89EFE4B7C2EF}" type="slidenum">
              <a:rPr lang="en-US" smtClean="0"/>
              <a:t>1</a:t>
            </a:fld>
            <a:endParaRPr lang="en-US"/>
          </a:p>
        </p:txBody>
      </p:sp>
    </p:spTree>
    <p:extLst>
      <p:ext uri="{BB962C8B-B14F-4D97-AF65-F5344CB8AC3E}">
        <p14:creationId xmlns:p14="http://schemas.microsoft.com/office/powerpoint/2010/main" val="520354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courtesy of The Foundation for AIDS Research (</a:t>
            </a:r>
            <a:r>
              <a:rPr lang="en-US" baseline="0" dirty="0" err="1" smtClean="0"/>
              <a:t>amfAR</a:t>
            </a:r>
            <a:r>
              <a:rPr lang="en-US" baseline="0" dirty="0" smtClean="0"/>
              <a:t>)- most recent map, but out of date</a:t>
            </a:r>
            <a:endParaRPr lang="en-US" dirty="0"/>
          </a:p>
        </p:txBody>
      </p:sp>
    </p:spTree>
    <p:extLst>
      <p:ext uri="{BB962C8B-B14F-4D97-AF65-F5344CB8AC3E}">
        <p14:creationId xmlns:p14="http://schemas.microsoft.com/office/powerpoint/2010/main" val="4110786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Info:</a:t>
            </a:r>
          </a:p>
          <a:p>
            <a:endParaRPr lang="en-US" baseline="0" dirty="0" smtClean="0"/>
          </a:p>
          <a:p>
            <a:r>
              <a:rPr lang="en-US" baseline="0" dirty="0" smtClean="0"/>
              <a:t>1. For a more in-depth discussion of the evidence base behind condoms, AIDSMAP provides another useful discussion: http://</a:t>
            </a:r>
            <a:r>
              <a:rPr lang="en-US" baseline="0" dirty="0" err="1" smtClean="0"/>
              <a:t>www.aidsmap.com</a:t>
            </a:r>
            <a:r>
              <a:rPr lang="en-US" baseline="0" dirty="0" smtClean="0"/>
              <a:t>/Condoms-and-lubricants/page/1065704/ </a:t>
            </a:r>
          </a:p>
          <a:p>
            <a:endParaRPr lang="en-US" dirty="0"/>
          </a:p>
        </p:txBody>
      </p:sp>
      <p:sp>
        <p:nvSpPr>
          <p:cNvPr id="4" name="Slide Number Placeholder 3"/>
          <p:cNvSpPr>
            <a:spLocks noGrp="1"/>
          </p:cNvSpPr>
          <p:nvPr>
            <p:ph type="sldNum" sz="quarter" idx="10"/>
          </p:nvPr>
        </p:nvSpPr>
        <p:spPr/>
        <p:txBody>
          <a:bodyPr/>
          <a:lstStyle/>
          <a:p>
            <a:fld id="{138BED19-DDF6-3143-BE3F-89EFE4B7C2EF}" type="slidenum">
              <a:rPr lang="en-US" smtClean="0"/>
              <a:t>24</a:t>
            </a:fld>
            <a:endParaRPr lang="en-US"/>
          </a:p>
        </p:txBody>
      </p:sp>
    </p:spTree>
    <p:extLst>
      <p:ext uri="{BB962C8B-B14F-4D97-AF65-F5344CB8AC3E}">
        <p14:creationId xmlns:p14="http://schemas.microsoft.com/office/powerpoint/2010/main" val="869651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Additional Information:</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2286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Recent meta-analyses</a:t>
            </a:r>
            <a:r>
              <a:rPr lang="en-US" baseline="0" dirty="0" smtClean="0"/>
              <a:t> of existing EBIs and DEBIs have shown little rigorous evidence that any intervention has been capable of changing sexual behaviors and increasing condom usage in the long term. Of 7 randomized control trials for behavioral interventions supported by the CDC, only one has been shown to show any efficacy (I need to find this citation) The data that do exist that are more supportive of interventions typically come from self reporting which is notoriously impacted by social desirability bias (aka: saying what we think others want to hear). </a:t>
            </a:r>
          </a:p>
          <a:p>
            <a:pPr marL="2286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Given the tremendous challenges and potential ethical considerations of only seeking to alter sexual behavior within marginalized populations in the post-</a:t>
            </a:r>
            <a:r>
              <a:rPr lang="en-US" baseline="0" dirty="0" err="1" smtClean="0"/>
              <a:t>PrEP</a:t>
            </a:r>
            <a:r>
              <a:rPr lang="en-US" baseline="0" dirty="0" smtClean="0"/>
              <a:t> era, modifying EBIs and DEBIs to focus on increasing the ability of vulnerable individuals to access comprehensive prevention services and adhere to them is highly recommended. </a:t>
            </a:r>
            <a:endParaRPr lang="en-US" dirty="0" smtClean="0"/>
          </a:p>
        </p:txBody>
      </p:sp>
      <p:sp>
        <p:nvSpPr>
          <p:cNvPr id="4" name="Slide Number Placeholder 3"/>
          <p:cNvSpPr>
            <a:spLocks noGrp="1"/>
          </p:cNvSpPr>
          <p:nvPr>
            <p:ph type="sldNum" sz="quarter" idx="10"/>
          </p:nvPr>
        </p:nvSpPr>
        <p:spPr/>
        <p:txBody>
          <a:bodyPr/>
          <a:lstStyle/>
          <a:p>
            <a:fld id="{F25860A3-7E4A-AA4A-A6E5-9557954AF61A}" type="slidenum">
              <a:rPr lang="en-US" smtClean="0">
                <a:solidFill>
                  <a:prstClr val="black"/>
                </a:solidFill>
                <a:latin typeface="Calibri"/>
              </a:rPr>
              <a:pPr/>
              <a:t>25</a:t>
            </a:fld>
            <a:endParaRPr lang="en-US" dirty="0">
              <a:solidFill>
                <a:prstClr val="black"/>
              </a:solidFill>
              <a:latin typeface="Calibri"/>
            </a:endParaRPr>
          </a:p>
        </p:txBody>
      </p:sp>
    </p:spTree>
    <p:extLst>
      <p:ext uri="{BB962C8B-B14F-4D97-AF65-F5344CB8AC3E}">
        <p14:creationId xmlns:p14="http://schemas.microsoft.com/office/powerpoint/2010/main" val="4276069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25860A3-7E4A-AA4A-A6E5-9557954AF61A}"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476915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endParaRPr lang="en-US" dirty="0" smtClean="0"/>
          </a:p>
          <a:p>
            <a:pPr marL="228600" indent="-228600">
              <a:buAutoNum type="arabicPeriod"/>
            </a:pPr>
            <a:r>
              <a:rPr lang="en-US" dirty="0" smtClean="0"/>
              <a:t>Secondary</a:t>
            </a:r>
            <a:r>
              <a:rPr lang="en-US" baseline="0" dirty="0" smtClean="0"/>
              <a:t> prevention, Primary Prevention, and Testing are all essential parts of the same HIV puzzle, but it can be difficult to visualize how they fit together.</a:t>
            </a:r>
          </a:p>
          <a:p>
            <a:pPr marL="228600" indent="-228600">
              <a:buAutoNum type="arabicPeriod"/>
            </a:pPr>
            <a:r>
              <a:rPr lang="en-US" baseline="0" dirty="0" smtClean="0"/>
              <a:t>TAG, in collaboration with The Foundation for AIDS Research (</a:t>
            </a:r>
            <a:r>
              <a:rPr lang="en-US" baseline="0" dirty="0" err="1" smtClean="0"/>
              <a:t>amfAR</a:t>
            </a:r>
            <a:r>
              <a:rPr lang="en-US" baseline="0" dirty="0" smtClean="0"/>
              <a:t>), has developed a comprehensive HIV prevention model to help key stakeholders visualize how primary prevention, secondary prevention, and testing fit together. A few specifics about the model:</a:t>
            </a:r>
          </a:p>
          <a:p>
            <a:pPr marL="685800" lvl="1" indent="-228600">
              <a:buAutoNum type="arabicPeriod"/>
            </a:pPr>
            <a:r>
              <a:rPr lang="en-US" baseline="0" dirty="0" smtClean="0"/>
              <a:t>The model starts with HIV testing in the center where the wheel and the bar graphs meet. This is the primary screening point that determines what should happen next.</a:t>
            </a:r>
          </a:p>
          <a:p>
            <a:pPr marL="685800" lvl="1" indent="-228600">
              <a:buAutoNum type="arabicPeriod"/>
            </a:pPr>
            <a:r>
              <a:rPr lang="en-US" baseline="0" dirty="0" smtClean="0"/>
              <a:t>If the test is negative, then the individual should go through the steps in the “Primary HIV Prevention Cycle.” This means that they receive a risk and needs assessment, linkage to services, engagement/adherence support, and HIV retesting at an appropriate time. It is a cycle because there is no definitive intervention- primary prevention service needs change over time for different individuals. Ultimately the real-world next steps might look different for different people- but they should always come back to getting tested and hopefully receive an HIV negative result.</a:t>
            </a:r>
          </a:p>
          <a:p>
            <a:pPr marL="685800" lvl="1" indent="-228600">
              <a:buAutoNum type="arabicPeriod"/>
            </a:pPr>
            <a:r>
              <a:rPr lang="en-US" baseline="0" dirty="0" smtClean="0"/>
              <a:t>If the person is HIV positive, then they enter the orange “HIV Care and Secondary Prevention Continuum” and go through the familiar steps of getting diagnosed, linked to care, retained in care, and virally suppressed. </a:t>
            </a:r>
            <a:endParaRPr lang="en-US" dirty="0"/>
          </a:p>
        </p:txBody>
      </p:sp>
      <p:sp>
        <p:nvSpPr>
          <p:cNvPr id="4" name="Slide Number Placeholder 3"/>
          <p:cNvSpPr>
            <a:spLocks noGrp="1"/>
          </p:cNvSpPr>
          <p:nvPr>
            <p:ph type="sldNum" sz="quarter" idx="10"/>
          </p:nvPr>
        </p:nvSpPr>
        <p:spPr/>
        <p:txBody>
          <a:bodyPr/>
          <a:lstStyle/>
          <a:p>
            <a:fld id="{138BED19-DDF6-3143-BE3F-89EFE4B7C2EF}" type="slidenum">
              <a:rPr lang="en-US" smtClean="0"/>
              <a:t>29</a:t>
            </a:fld>
            <a:endParaRPr lang="en-US"/>
          </a:p>
        </p:txBody>
      </p:sp>
    </p:spTree>
    <p:extLst>
      <p:ext uri="{BB962C8B-B14F-4D97-AF65-F5344CB8AC3E}">
        <p14:creationId xmlns:p14="http://schemas.microsoft.com/office/powerpoint/2010/main" val="223280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Conceptual framework illustrating the interplay between processes to halt both the acquisition and transmission of HIV. The primary HIV prevention cycle, left, begins with HIV testing. Risk and needs assessments, linkage to services, engagement in risk-reduction prevention interventions and HIV testing are repeated for as long as an individual remains at risk for HIV acquisition.</a:t>
            </a:r>
            <a:endParaRPr lang="en-US" dirty="0"/>
          </a:p>
        </p:txBody>
      </p:sp>
      <p:sp>
        <p:nvSpPr>
          <p:cNvPr id="4" name="Slide Number Placeholder 3"/>
          <p:cNvSpPr>
            <a:spLocks noGrp="1"/>
          </p:cNvSpPr>
          <p:nvPr>
            <p:ph type="sldNum" sz="quarter" idx="10"/>
          </p:nvPr>
        </p:nvSpPr>
        <p:spPr/>
        <p:txBody>
          <a:bodyPr/>
          <a:lstStyle/>
          <a:p>
            <a:fld id="{D9881D85-AF1A-4C44-B319-BB0C06A176A5}" type="slidenum">
              <a:rPr lang="en-US" smtClean="0"/>
              <a:t>30</a:t>
            </a:fld>
            <a:endParaRPr lang="en-US"/>
          </a:p>
        </p:txBody>
      </p:sp>
    </p:spTree>
    <p:extLst>
      <p:ext uri="{BB962C8B-B14F-4D97-AF65-F5344CB8AC3E}">
        <p14:creationId xmlns:p14="http://schemas.microsoft.com/office/powerpoint/2010/main" val="179830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contrast to the relatively straightforward data elements used to assess outcomes along the HIV care continuum, the metrics required to populate a primary HIV prevention continuum involving different systems of service delivery, interventions, and outcome measures are incredibly complex and often without adequate or complete population-based data sources.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potential approaches to address the gaps in data required for programmatic planning, implementation, and evaluation across the elements of the prevention cycle:</a:t>
            </a:r>
          </a:p>
          <a:p>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b="0" kern="1200" dirty="0" smtClean="0">
                <a:solidFill>
                  <a:schemeClr val="tx1"/>
                </a:solidFill>
                <a:effectLst/>
                <a:latin typeface="+mn-lt"/>
                <a:ea typeface="+mn-ea"/>
                <a:cs typeface="+mn-cs"/>
              </a:rPr>
              <a:t>Develop</a:t>
            </a:r>
            <a:r>
              <a:rPr lang="en-US" sz="1200" b="0" kern="1200" baseline="0" dirty="0" smtClean="0">
                <a:solidFill>
                  <a:schemeClr val="tx1"/>
                </a:solidFill>
                <a:effectLst/>
                <a:latin typeface="+mn-lt"/>
                <a:ea typeface="+mn-ea"/>
                <a:cs typeface="+mn-cs"/>
              </a:rPr>
              <a:t> primary HIV prevention continuum metrics</a:t>
            </a:r>
          </a:p>
          <a:p>
            <a:pPr marL="228600" indent="-228600">
              <a:buFont typeface="+mj-lt"/>
              <a:buAutoNum type="arabicPeriod"/>
            </a:pPr>
            <a:r>
              <a:rPr lang="en-US" sz="1200" b="0" kern="1200" dirty="0" smtClean="0">
                <a:solidFill>
                  <a:schemeClr val="tx1"/>
                </a:solidFill>
                <a:effectLst/>
                <a:latin typeface="+mn-lt"/>
                <a:ea typeface="+mn-ea"/>
                <a:cs typeface="+mn-cs"/>
              </a:rPr>
              <a:t>Identifying “missed opportunities” and primary HIV prevention continuum gaps (Denis can speak to this with great clarity)</a:t>
            </a:r>
            <a:endParaRPr lang="en-US" sz="1200" b="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881D85-AF1A-4C44-B319-BB0C06A176A5}" type="slidenum">
              <a:rPr lang="en-US" smtClean="0"/>
              <a:t>31</a:t>
            </a:fld>
            <a:endParaRPr lang="en-US"/>
          </a:p>
        </p:txBody>
      </p:sp>
    </p:spTree>
    <p:extLst>
      <p:ext uri="{BB962C8B-B14F-4D97-AF65-F5344CB8AC3E}">
        <p14:creationId xmlns:p14="http://schemas.microsoft.com/office/powerpoint/2010/main" val="376950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endParaRPr lang="en-US" dirty="0" smtClean="0"/>
          </a:p>
          <a:p>
            <a:r>
              <a:rPr lang="en-US" dirty="0" smtClean="0"/>
              <a:t>1. Although testing,</a:t>
            </a:r>
            <a:r>
              <a:rPr lang="en-US" baseline="0" dirty="0" smtClean="0"/>
              <a:t> secondary, and primary prevention</a:t>
            </a:r>
            <a:r>
              <a:rPr lang="en-US" dirty="0" smtClean="0"/>
              <a:t> are likely necessary for individual and population-level impact,</a:t>
            </a:r>
            <a:r>
              <a:rPr lang="en-US" baseline="0" dirty="0" smtClean="0"/>
              <a:t> primary prevention receives significantly less funding than secondary prevention within the US. </a:t>
            </a:r>
          </a:p>
          <a:p>
            <a:r>
              <a:rPr lang="en-US" dirty="0" smtClean="0"/>
              <a:t>2. This</a:t>
            </a:r>
            <a:r>
              <a:rPr lang="en-US" baseline="0" dirty="0" smtClean="0"/>
              <a:t> graph was created by the Kaiser Family Foundation to outline President Obama’s FY 2016 budget request for HIV/AIDS. It largely follows the spending patterns of previous years. http://</a:t>
            </a:r>
            <a:r>
              <a:rPr lang="en-US" baseline="0" dirty="0" err="1" smtClean="0"/>
              <a:t>kff.org</a:t>
            </a:r>
            <a:r>
              <a:rPr lang="en-US" baseline="0" dirty="0" smtClean="0"/>
              <a:t>/global-health-policy/fact-sheet/u-s-federal-funding-for-hivaids-the-presidents-fy-2016-budget-request/ </a:t>
            </a:r>
          </a:p>
          <a:p>
            <a:r>
              <a:rPr lang="en-US" baseline="0" dirty="0" smtClean="0"/>
              <a:t>3. As can be seen, domestic prevention funding, primarily administered by the Centers for Disease Control and Prevention, makes up around 3% of the budget. This is the largest source of grant funding for primary prevention activities in the US. Domestic care and treatment, which is largely an investment in “secondary prevention” makes up 58% of the budget. Domestic case and housing assistance also primarily goes to HIV positive individuals.</a:t>
            </a:r>
          </a:p>
          <a:p>
            <a:r>
              <a:rPr lang="en-US" dirty="0" smtClean="0"/>
              <a:t>4. Since</a:t>
            </a:r>
            <a:r>
              <a:rPr lang="en-US" baseline="0" dirty="0" smtClean="0"/>
              <a:t> 2011, as part of the CDC’s High Impact Prevention (HIP) approach, the majority of domestic prevention dollars have also gone to secondary prevention and testing. A very very small percentage of the national HIV/AIDS budget goes to </a:t>
            </a:r>
            <a:r>
              <a:rPr lang="en-US" baseline="0" dirty="0" err="1" smtClean="0"/>
              <a:t>PrEP</a:t>
            </a:r>
            <a:r>
              <a:rPr lang="en-US" baseline="0" dirty="0" smtClean="0"/>
              <a:t>, PEP, clean syringes, and other highly effective interventions for HIV negative individuals. </a:t>
            </a:r>
            <a:endParaRPr lang="en-US" dirty="0"/>
          </a:p>
        </p:txBody>
      </p:sp>
      <p:sp>
        <p:nvSpPr>
          <p:cNvPr id="4" name="Slide Number Placeholder 3"/>
          <p:cNvSpPr>
            <a:spLocks noGrp="1"/>
          </p:cNvSpPr>
          <p:nvPr>
            <p:ph type="sldNum" sz="quarter" idx="10"/>
          </p:nvPr>
        </p:nvSpPr>
        <p:spPr/>
        <p:txBody>
          <a:bodyPr/>
          <a:lstStyle/>
          <a:p>
            <a:fld id="{138BED19-DDF6-3143-BE3F-89EFE4B7C2EF}" type="slidenum">
              <a:rPr lang="en-US" smtClean="0"/>
              <a:t>32</a:t>
            </a:fld>
            <a:endParaRPr lang="en-US"/>
          </a:p>
        </p:txBody>
      </p:sp>
    </p:spTree>
    <p:extLst>
      <p:ext uri="{BB962C8B-B14F-4D97-AF65-F5344CB8AC3E}">
        <p14:creationId xmlns:p14="http://schemas.microsoft.com/office/powerpoint/2010/main" val="93493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 of The</a:t>
            </a:r>
            <a:r>
              <a:rPr lang="en-US" baseline="0" dirty="0" smtClean="0"/>
              <a:t> Stigma Project</a:t>
            </a:r>
          </a:p>
          <a:p>
            <a:endParaRPr lang="en-US" dirty="0" smtClean="0"/>
          </a:p>
          <a:p>
            <a:r>
              <a:rPr lang="en-US" dirty="0" smtClean="0"/>
              <a:t>Additional Info:</a:t>
            </a:r>
          </a:p>
          <a:p>
            <a:endParaRPr lang="en-US" dirty="0" smtClean="0"/>
          </a:p>
          <a:p>
            <a:pPr marL="228600" indent="-228600">
              <a:buAutoNum type="arabicPeriod"/>
            </a:pPr>
            <a:r>
              <a:rPr lang="en-US" dirty="0" smtClean="0"/>
              <a:t>The argument that “test and treat” or “treatment as prevention” strategies can end</a:t>
            </a:r>
            <a:r>
              <a:rPr lang="en-US" baseline="0" dirty="0" smtClean="0"/>
              <a:t> an HIV epidemic remains controversial. In theory, if we were able to test every single person living with HIV tomorrow and get them onto treatment, we could stop the epidemic- </a:t>
            </a:r>
            <a:r>
              <a:rPr lang="en-US" baseline="0" dirty="0" err="1" smtClean="0"/>
              <a:t>TasP</a:t>
            </a:r>
            <a:r>
              <a:rPr lang="en-US" baseline="0" dirty="0" smtClean="0"/>
              <a:t> is just that good. However, in a real world context, that is very challenging and potentially impossible. For that option to work, we would most likely need perfect testing, perfect treatment, and no loss of follow up to care. </a:t>
            </a:r>
          </a:p>
          <a:p>
            <a:pPr marL="228600" indent="-228600">
              <a:buAutoNum type="arabicPeriod"/>
            </a:pPr>
            <a:r>
              <a:rPr lang="en-US" baseline="0" dirty="0" smtClean="0"/>
              <a:t>A major limitation of </a:t>
            </a:r>
            <a:r>
              <a:rPr lang="en-US" baseline="0" dirty="0" err="1" smtClean="0"/>
              <a:t>TasP</a:t>
            </a:r>
            <a:r>
              <a:rPr lang="en-US" baseline="0" dirty="0" smtClean="0"/>
              <a:t> when it comes to ending an HIV epidemic is the role of acute HIV infection (AHI). Newly infected people in AHI are less likely to benefit from </a:t>
            </a:r>
            <a:r>
              <a:rPr lang="en-US" baseline="0" dirty="0" err="1" smtClean="0"/>
              <a:t>TasP</a:t>
            </a:r>
            <a:r>
              <a:rPr lang="en-US" baseline="0" dirty="0" smtClean="0"/>
              <a:t> right away- so if this group makes up a substantial part of new infections, it might be challenging/impossible to end the epidemic with </a:t>
            </a:r>
            <a:r>
              <a:rPr lang="en-US" baseline="0" dirty="0" err="1" smtClean="0"/>
              <a:t>TasP</a:t>
            </a:r>
            <a:r>
              <a:rPr lang="en-US" baseline="0" dirty="0" smtClean="0"/>
              <a:t> alone. Estimates of the percent of new infections coming from people in AHI vary a great deal- from 3% to 50% depending on the model. If higher AHI transmission estimates are correct, then </a:t>
            </a:r>
            <a:r>
              <a:rPr lang="en-US" baseline="0" dirty="0" err="1" smtClean="0"/>
              <a:t>TasP</a:t>
            </a:r>
            <a:r>
              <a:rPr lang="en-US" baseline="0" dirty="0" smtClean="0"/>
              <a:t> may only be able to get us so far.</a:t>
            </a:r>
          </a:p>
          <a:p>
            <a:pPr marL="228600" indent="-228600">
              <a:buAutoNum type="arabicPeriod"/>
            </a:pPr>
            <a:r>
              <a:rPr lang="en-US" baseline="0" dirty="0" smtClean="0"/>
              <a:t>Even if </a:t>
            </a:r>
            <a:r>
              <a:rPr lang="en-US" baseline="0" dirty="0" err="1" smtClean="0"/>
              <a:t>TasP</a:t>
            </a:r>
            <a:r>
              <a:rPr lang="en-US" baseline="0" dirty="0" smtClean="0"/>
              <a:t> were able to end the epidemic eventually, there is a human rights argument to be made for continuing to scale up and focus on primary prevention, particularly within the era of </a:t>
            </a:r>
            <a:r>
              <a:rPr lang="en-US" baseline="0" dirty="0" err="1" smtClean="0"/>
              <a:t>PrEP.</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38BED19-DDF6-3143-BE3F-89EFE4B7C2EF}" type="slidenum">
              <a:rPr lang="en-US" smtClean="0"/>
              <a:t>33</a:t>
            </a:fld>
            <a:endParaRPr lang="en-US"/>
          </a:p>
        </p:txBody>
      </p:sp>
    </p:spTree>
    <p:extLst>
      <p:ext uri="{BB962C8B-B14F-4D97-AF65-F5344CB8AC3E}">
        <p14:creationId xmlns:p14="http://schemas.microsoft.com/office/powerpoint/2010/main" val="43828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E710A-98E8-2543-B8CD-E1156067D352}" type="slidenum">
              <a:rPr lang="en-US" smtClean="0">
                <a:solidFill>
                  <a:prstClr val="black"/>
                </a:solidFill>
                <a:latin typeface="Calibri"/>
              </a:rPr>
              <a:pPr/>
              <a:t>36</a:t>
            </a:fld>
            <a:endParaRPr lang="en-US" dirty="0">
              <a:solidFill>
                <a:prstClr val="black"/>
              </a:solidFill>
              <a:latin typeface="Calibri"/>
            </a:endParaRPr>
          </a:p>
        </p:txBody>
      </p:sp>
    </p:spTree>
    <p:extLst>
      <p:ext uri="{BB962C8B-B14F-4D97-AF65-F5344CB8AC3E}">
        <p14:creationId xmlns:p14="http://schemas.microsoft.com/office/powerpoint/2010/main" val="203177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endParaRPr lang="en-US" dirty="0" smtClean="0"/>
          </a:p>
          <a:p>
            <a:pPr marL="228600" indent="-228600">
              <a:buAutoNum type="arabicPeriod"/>
            </a:pPr>
            <a:r>
              <a:rPr lang="en-US" dirty="0" smtClean="0"/>
              <a:t>Historically,</a:t>
            </a:r>
            <a:r>
              <a:rPr lang="en-US" baseline="0" dirty="0" smtClean="0"/>
              <a:t> “HIV Prevention” has been frequently used as an umbrella term for testing and services to keep HIV negative people from getting the virus (primary prevention). Following HPTN 052 and the advent of treatment as prevention, it has come to typically include services that keep HIV positive people from passing on the virus (secondary prevention).</a:t>
            </a:r>
          </a:p>
          <a:p>
            <a:pPr marL="228600" indent="-228600">
              <a:buAutoNum type="arabicPeriod"/>
            </a:pPr>
            <a:r>
              <a:rPr lang="en-US" baseline="0" dirty="0" smtClean="0"/>
              <a:t>Primary prevention, secondary prevention, and testing services are three different types of services with different targets and outcomes. One part does not replace the others- all three require investment in order to improve outcomes on individual and societal levels.</a:t>
            </a:r>
            <a:endParaRPr lang="en-US" dirty="0"/>
          </a:p>
        </p:txBody>
      </p:sp>
      <p:sp>
        <p:nvSpPr>
          <p:cNvPr id="4" name="Slide Number Placeholder 3"/>
          <p:cNvSpPr>
            <a:spLocks noGrp="1"/>
          </p:cNvSpPr>
          <p:nvPr>
            <p:ph type="sldNum" sz="quarter" idx="10"/>
          </p:nvPr>
        </p:nvSpPr>
        <p:spPr/>
        <p:txBody>
          <a:bodyPr/>
          <a:lstStyle/>
          <a:p>
            <a:fld id="{138BED19-DDF6-3143-BE3F-89EFE4B7C2EF}" type="slidenum">
              <a:rPr lang="en-US" smtClean="0"/>
              <a:t>4</a:t>
            </a:fld>
            <a:endParaRPr lang="en-US"/>
          </a:p>
        </p:txBody>
      </p:sp>
    </p:spTree>
    <p:extLst>
      <p:ext uri="{BB962C8B-B14F-4D97-AF65-F5344CB8AC3E}">
        <p14:creationId xmlns:p14="http://schemas.microsoft.com/office/powerpoint/2010/main" val="377999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Info</a:t>
            </a:r>
            <a:endParaRPr lang="en-US" dirty="0" smtClean="0"/>
          </a:p>
          <a:p>
            <a:endParaRPr lang="en-US" dirty="0" smtClean="0"/>
          </a:p>
          <a:p>
            <a:pPr marL="228600" indent="-228600">
              <a:buAutoNum type="arabicPeriod"/>
            </a:pPr>
            <a:r>
              <a:rPr lang="en-US" dirty="0" smtClean="0"/>
              <a:t>The period during which antibodies are first produced is called “</a:t>
            </a:r>
            <a:r>
              <a:rPr lang="en-US" dirty="0" err="1" smtClean="0"/>
              <a:t>seroconversion</a:t>
            </a:r>
            <a:r>
              <a:rPr lang="en-US" dirty="0" smtClean="0"/>
              <a:t>”. It is frequently, but not always, accompanied by a set of symptoms commonly called a </a:t>
            </a:r>
            <a:r>
              <a:rPr lang="en-US" dirty="0" err="1" smtClean="0"/>
              <a:t>seroconversion</a:t>
            </a:r>
            <a:r>
              <a:rPr lang="en-US" dirty="0" smtClean="0"/>
              <a:t> illness, which may be misdiagnosed as flu or glandular fever (or ignored). The most common symptoms are fever, rash, sore throat, swollen lymph nodes, muscle aches and joint pains. When these symptoms appear, they normally do so within six weeks of the HIV exposure. </a:t>
            </a:r>
          </a:p>
          <a:p>
            <a:pPr marL="228600" indent="-228600">
              <a:buAutoNum type="arabicPeriod"/>
            </a:pPr>
            <a:r>
              <a:rPr lang="en-US" i="0" dirty="0" smtClean="0"/>
              <a:t>The typical </a:t>
            </a:r>
            <a:r>
              <a:rPr lang="en-US" dirty="0" smtClean="0"/>
              <a:t>time before a third-generation laboratory test can detect infection is thought to be between 20 and 25 days, although it can be longer in some cases. For 4</a:t>
            </a:r>
            <a:r>
              <a:rPr lang="en-US" baseline="30000" dirty="0" smtClean="0"/>
              <a:t>th</a:t>
            </a:r>
            <a:r>
              <a:rPr lang="en-US" dirty="0" smtClean="0"/>
              <a:t> generation tests, some experts believe that combined tests usually detect infection approximately 15 to 25 days after exposure, but occasionally this period will be a little longer.</a:t>
            </a:r>
          </a:p>
          <a:p>
            <a:pPr marL="228600" indent="-228600">
              <a:buAutoNum type="arabicPeriod"/>
            </a:pPr>
            <a:r>
              <a:rPr lang="en-US" dirty="0" smtClean="0"/>
              <a:t>With the exception of the </a:t>
            </a:r>
            <a:r>
              <a:rPr lang="en-US" i="1" dirty="0" smtClean="0"/>
              <a:t>Determine HIV-1/2 Ag/</a:t>
            </a:r>
            <a:r>
              <a:rPr lang="en-US" i="1" dirty="0" err="1" smtClean="0"/>
              <a:t>Ab</a:t>
            </a:r>
            <a:r>
              <a:rPr lang="en-US" i="1" dirty="0" smtClean="0"/>
              <a:t> Combo </a:t>
            </a:r>
            <a:r>
              <a:rPr lang="en-US" dirty="0" smtClean="0"/>
              <a:t>test, all point-of-care tests look for antibodies only. The window periods of these tests are usually a few days longer than those of antibody laboratory tests. </a:t>
            </a:r>
            <a:r>
              <a:rPr lang="en-US" u="none" dirty="0" smtClean="0">
                <a:solidFill>
                  <a:schemeClr val="tx1"/>
                </a:solidFill>
              </a:rPr>
              <a:t>In most but not all studies </a:t>
            </a:r>
            <a:r>
              <a:rPr lang="en-US" dirty="0" smtClean="0"/>
              <a:t>of the </a:t>
            </a:r>
            <a:r>
              <a:rPr lang="en-US" i="1" dirty="0" smtClean="0"/>
              <a:t>Determine HIV 1/2</a:t>
            </a:r>
            <a:r>
              <a:rPr lang="en-US" dirty="0" smtClean="0"/>
              <a:t>, </a:t>
            </a:r>
            <a:r>
              <a:rPr lang="en-US" i="1" dirty="0" smtClean="0"/>
              <a:t>INSTI </a:t>
            </a:r>
            <a:r>
              <a:rPr lang="en-US" dirty="0" smtClean="0"/>
              <a:t>and the </a:t>
            </a:r>
            <a:r>
              <a:rPr lang="en-US" i="1" dirty="0" err="1" smtClean="0"/>
              <a:t>Vikia</a:t>
            </a:r>
            <a:r>
              <a:rPr lang="en-US" i="1" dirty="0" smtClean="0"/>
              <a:t> HIV 1/2 </a:t>
            </a:r>
            <a:r>
              <a:rPr lang="en-US" dirty="0" smtClean="0"/>
              <a:t>tests, they performed well, usually with sensitivities (no false HIV</a:t>
            </a:r>
            <a:r>
              <a:rPr lang="en-US" baseline="0" dirty="0" smtClean="0"/>
              <a:t> negative results)</a:t>
            </a:r>
            <a:r>
              <a:rPr lang="en-US" dirty="0" smtClean="0"/>
              <a:t> and specificities (no false positive results)  in the range of 99-100%. Performance of the </a:t>
            </a:r>
            <a:r>
              <a:rPr lang="en-US" i="1" dirty="0" smtClean="0"/>
              <a:t>OraQuick </a:t>
            </a:r>
            <a:r>
              <a:rPr lang="en-US" dirty="0" smtClean="0"/>
              <a:t>test with </a:t>
            </a:r>
            <a:r>
              <a:rPr lang="en-US" dirty="0" err="1" smtClean="0"/>
              <a:t>fingerprick</a:t>
            </a:r>
            <a:r>
              <a:rPr lang="en-US" dirty="0" smtClean="0"/>
              <a:t> blood samples has generally been good, with sensitivity and specificity in the range of 99-100%. However, performance is slightly poorer when testing samples of oral fluid – some people with HIV may receive a false negative result. This may be because quantities of antibodies are lower in oral fluid than in blood.</a:t>
            </a:r>
          </a:p>
          <a:p>
            <a:pPr marL="228600" indent="-228600">
              <a:buAutoNum type="arabicPeriod"/>
            </a:pPr>
            <a:r>
              <a:rPr lang="en-US" i="1" dirty="0" smtClean="0"/>
              <a:t>The</a:t>
            </a:r>
            <a:r>
              <a:rPr lang="en-US" i="1" baseline="0" dirty="0" smtClean="0"/>
              <a:t> </a:t>
            </a:r>
            <a:r>
              <a:rPr lang="en-US" i="1" baseline="0" dirty="0" err="1" smtClean="0"/>
              <a:t>Alere</a:t>
            </a:r>
            <a:r>
              <a:rPr lang="en-US" i="1" baseline="0" dirty="0" smtClean="0"/>
              <a:t> Determine point of care 4</a:t>
            </a:r>
            <a:r>
              <a:rPr lang="en-US" i="1" baseline="30000" dirty="0" smtClean="0"/>
              <a:t>th</a:t>
            </a:r>
            <a:r>
              <a:rPr lang="en-US" i="1" baseline="0" dirty="0" smtClean="0"/>
              <a:t> generation rapid test</a:t>
            </a:r>
            <a:r>
              <a:rPr lang="en-US" baseline="0" dirty="0" smtClean="0"/>
              <a:t>: B</a:t>
            </a:r>
            <a:r>
              <a:rPr lang="en-US" dirty="0" smtClean="0"/>
              <a:t>ecause it detects p24 antigen (a key protein in HIV) as well as antibodies, the window period should be reduced. The manufacturer says the window period is an average of five days shorter than for the previous </a:t>
            </a:r>
            <a:r>
              <a:rPr lang="en-US" i="1" dirty="0" smtClean="0"/>
              <a:t>Determine </a:t>
            </a:r>
            <a:r>
              <a:rPr lang="en-US" dirty="0" smtClean="0"/>
              <a:t>test, but this varies from individual to individual (range: 2 to 20 days). The manufacturer also reports that on tests with 1179 positive and 2343 negative samples, sensitivity was 100% and specificity was 99.2%.</a:t>
            </a:r>
          </a:p>
          <a:p>
            <a:pPr marL="228600" indent="-228600">
              <a:buAutoNum type="arabicPeriod"/>
            </a:pPr>
            <a:r>
              <a:rPr lang="en-US" i="1" baseline="0" dirty="0" smtClean="0"/>
              <a:t>At home testing</a:t>
            </a:r>
            <a:r>
              <a:rPr lang="en-US" baseline="0" dirty="0" smtClean="0"/>
              <a:t>: t</a:t>
            </a:r>
            <a:r>
              <a:rPr lang="en-US" dirty="0" smtClean="0"/>
              <a:t>he </a:t>
            </a:r>
            <a:r>
              <a:rPr lang="en-US" i="1" dirty="0" err="1" smtClean="0"/>
              <a:t>OraQuick</a:t>
            </a:r>
            <a:r>
              <a:rPr lang="en-US" dirty="0" smtClean="0"/>
              <a:t> test has been simplified for use by non-professionals, so that it can only test oral fluid (rather than </a:t>
            </a:r>
            <a:r>
              <a:rPr lang="en-US" dirty="0" err="1" smtClean="0"/>
              <a:t>fingerprick</a:t>
            </a:r>
            <a:r>
              <a:rPr lang="en-US" dirty="0" smtClean="0"/>
              <a:t> blood). A trial found that specificity was 99.98% and sensitivity was 93.0% – lower than for the professional version, probably due to more user errors. Moreover, this is an antibody test and so it is unable to detect recent infection. However, these limitations may be counter-balanced by the potential of self-testing to improve the uptake of HIV testing.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7. For more information on testing technologies,</a:t>
            </a:r>
            <a:r>
              <a:rPr lang="en-US" baseline="0" dirty="0" smtClean="0"/>
              <a:t> AIDSMAP has a useful summary: </a:t>
            </a:r>
            <a:r>
              <a:rPr lang="en-US" dirty="0" smtClean="0"/>
              <a:t>http://</a:t>
            </a:r>
            <a:r>
              <a:rPr lang="en-US" dirty="0" err="1" smtClean="0"/>
              <a:t>www.aidsmap.com</a:t>
            </a:r>
            <a:r>
              <a:rPr lang="en-US" dirty="0" smtClean="0"/>
              <a:t>/HIV-testing-technologies/page/2928294/</a:t>
            </a:r>
          </a:p>
          <a:p>
            <a:pPr marL="0" indent="0">
              <a:buNone/>
            </a:pPr>
            <a:endParaRPr lang="en-US" dirty="0"/>
          </a:p>
        </p:txBody>
      </p:sp>
      <p:sp>
        <p:nvSpPr>
          <p:cNvPr id="4" name="Slide Number Placeholder 3"/>
          <p:cNvSpPr>
            <a:spLocks noGrp="1"/>
          </p:cNvSpPr>
          <p:nvPr>
            <p:ph type="sldNum" sz="quarter" idx="10"/>
          </p:nvPr>
        </p:nvSpPr>
        <p:spPr/>
        <p:txBody>
          <a:bodyPr/>
          <a:lstStyle/>
          <a:p>
            <a:fld id="{F25860A3-7E4A-AA4A-A6E5-9557954AF61A}"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366897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BED19-DDF6-3143-BE3F-89EFE4B7C2EF}" type="slidenum">
              <a:rPr lang="en-US" smtClean="0"/>
              <a:t>7</a:t>
            </a:fld>
            <a:endParaRPr lang="en-US"/>
          </a:p>
        </p:txBody>
      </p:sp>
    </p:spTree>
    <p:extLst>
      <p:ext uri="{BB962C8B-B14F-4D97-AF65-F5344CB8AC3E}">
        <p14:creationId xmlns:p14="http://schemas.microsoft.com/office/powerpoint/2010/main" val="34602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Info:</a:t>
            </a:r>
          </a:p>
          <a:p>
            <a:endParaRPr lang="en-US" dirty="0" smtClean="0"/>
          </a:p>
          <a:p>
            <a:pPr marL="228600" indent="-228600">
              <a:buAutoNum type="arabicPeriod"/>
            </a:pPr>
            <a:r>
              <a:rPr lang="en-US" dirty="0" smtClean="0"/>
              <a:t>For</a:t>
            </a:r>
            <a:r>
              <a:rPr lang="en-US" baseline="0" dirty="0" smtClean="0"/>
              <a:t> more news on the HPTN 052 study: </a:t>
            </a:r>
            <a:r>
              <a:rPr lang="en-US" dirty="0" smtClean="0"/>
              <a:t>http://</a:t>
            </a:r>
            <a:r>
              <a:rPr lang="en-US" dirty="0" err="1" smtClean="0"/>
              <a:t>www.hptn.org</a:t>
            </a:r>
            <a:r>
              <a:rPr lang="en-US" dirty="0" smtClean="0"/>
              <a:t>/</a:t>
            </a:r>
            <a:r>
              <a:rPr lang="en-US" dirty="0" err="1" smtClean="0"/>
              <a:t>research_studies</a:t>
            </a:r>
            <a:r>
              <a:rPr lang="en-US" dirty="0" smtClean="0"/>
              <a:t>/hptn052.asp</a:t>
            </a:r>
          </a:p>
          <a:p>
            <a:pPr marL="228600" indent="-228600">
              <a:buAutoNum type="arabicPeriod"/>
            </a:pPr>
            <a:r>
              <a:rPr lang="en-US" dirty="0" smtClean="0"/>
              <a:t>For more news</a:t>
            </a:r>
            <a:r>
              <a:rPr lang="en-US" baseline="0" dirty="0" smtClean="0"/>
              <a:t> about the PARTNER study: </a:t>
            </a:r>
            <a:r>
              <a:rPr lang="en-US" dirty="0" smtClean="0"/>
              <a:t>http://</a:t>
            </a:r>
            <a:r>
              <a:rPr lang="en-US" dirty="0" err="1" smtClean="0"/>
              <a:t>www.chip.dk</a:t>
            </a:r>
            <a:r>
              <a:rPr lang="en-US" dirty="0" smtClean="0"/>
              <a:t>/PARTNER</a:t>
            </a:r>
          </a:p>
          <a:p>
            <a:pPr marL="228600" indent="-228600">
              <a:buAutoNum type="arabicPeriod"/>
            </a:pPr>
            <a:r>
              <a:rPr lang="en-US" dirty="0" smtClean="0"/>
              <a:t>For more news about</a:t>
            </a:r>
            <a:r>
              <a:rPr lang="en-US" baseline="0" dirty="0" smtClean="0"/>
              <a:t> the START study and benefits of early treatment for HIV positive individuals: http://</a:t>
            </a:r>
            <a:r>
              <a:rPr lang="en-US" baseline="0" dirty="0" err="1" smtClean="0"/>
              <a:t>www.aidsmap.com</a:t>
            </a:r>
            <a:r>
              <a:rPr lang="en-US" baseline="0" dirty="0" smtClean="0"/>
              <a:t>/START-trial-finds-that-early-treatment-improves-outcomes/page/2972328/</a:t>
            </a:r>
            <a:endParaRPr lang="en-US" dirty="0"/>
          </a:p>
        </p:txBody>
      </p:sp>
      <p:sp>
        <p:nvSpPr>
          <p:cNvPr id="4" name="Slide Number Placeholder 3"/>
          <p:cNvSpPr>
            <a:spLocks noGrp="1"/>
          </p:cNvSpPr>
          <p:nvPr>
            <p:ph type="sldNum" sz="quarter" idx="10"/>
          </p:nvPr>
        </p:nvSpPr>
        <p:spPr/>
        <p:txBody>
          <a:bodyPr/>
          <a:lstStyle/>
          <a:p>
            <a:fld id="{5B1E710A-98E8-2543-B8CD-E1156067D352}" type="slidenum">
              <a:rPr lang="en-US" smtClean="0">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269367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Additional Info</a:t>
            </a:r>
          </a:p>
          <a:p>
            <a:endParaRPr lang="en-US" baseline="0" dirty="0" smtClean="0"/>
          </a:p>
          <a:p>
            <a:pPr marL="228600" indent="-228600">
              <a:buAutoNum type="arabicPeriod"/>
            </a:pPr>
            <a:r>
              <a:rPr lang="en-US" baseline="0" dirty="0" smtClean="0"/>
              <a:t>The preferred regimen for PEP is </a:t>
            </a:r>
            <a:r>
              <a:rPr lang="en-US" baseline="0" dirty="0" err="1" smtClean="0"/>
              <a:t>Truvada</a:t>
            </a:r>
            <a:r>
              <a:rPr lang="en-US" baseline="0" dirty="0" smtClean="0"/>
              <a:t> (TDF/FTC) and </a:t>
            </a:r>
            <a:r>
              <a:rPr lang="en-US" baseline="0" dirty="0" err="1" smtClean="0"/>
              <a:t>Raltegravir</a:t>
            </a:r>
            <a:r>
              <a:rPr lang="en-US" baseline="0" dirty="0" smtClean="0"/>
              <a:t> (</a:t>
            </a:r>
            <a:r>
              <a:rPr lang="en-US" baseline="0" dirty="0" err="1" smtClean="0"/>
              <a:t>Isentress</a:t>
            </a:r>
            <a:r>
              <a:rPr lang="en-US" baseline="0" dirty="0" smtClean="0"/>
              <a:t>) or </a:t>
            </a:r>
            <a:r>
              <a:rPr lang="en-US" baseline="0" dirty="0" err="1" smtClean="0"/>
              <a:t>Dolutegravir</a:t>
            </a:r>
            <a:r>
              <a:rPr lang="en-US" baseline="0" dirty="0" smtClean="0"/>
              <a:t> (</a:t>
            </a:r>
            <a:r>
              <a:rPr lang="en-US" baseline="0" dirty="0" err="1" smtClean="0"/>
              <a:t>Tivicay</a:t>
            </a:r>
            <a:r>
              <a:rPr lang="en-US" baseline="0" dirty="0" smtClean="0"/>
              <a:t>). </a:t>
            </a:r>
            <a:r>
              <a:rPr lang="en-US" baseline="0" dirty="0" err="1" smtClean="0"/>
              <a:t>Isentress</a:t>
            </a:r>
            <a:r>
              <a:rPr lang="en-US" baseline="0" dirty="0" smtClean="0"/>
              <a:t> requires an additional pill in the evening which has been harder for some individuals to remember while on PEP- as such, once a day </a:t>
            </a:r>
            <a:r>
              <a:rPr lang="en-US" baseline="0" dirty="0" err="1" smtClean="0"/>
              <a:t>Truvada</a:t>
            </a:r>
            <a:r>
              <a:rPr lang="en-US" baseline="0" dirty="0" smtClean="0"/>
              <a:t> plus </a:t>
            </a:r>
            <a:r>
              <a:rPr lang="en-US" baseline="0" dirty="0" err="1" smtClean="0"/>
              <a:t>Tivicay</a:t>
            </a:r>
            <a:r>
              <a:rPr lang="en-US" baseline="0" dirty="0" smtClean="0"/>
              <a:t> may have an adherence advantage.</a:t>
            </a:r>
          </a:p>
          <a:p>
            <a:pPr marL="228600" indent="-228600">
              <a:buAutoNum type="arabicPeriod"/>
            </a:pPr>
            <a:r>
              <a:rPr lang="en-US" baseline="0" dirty="0" smtClean="0"/>
              <a:t>Existing evidence shows that PEP is highly effective, though we don’t have a randomized control trial (RCT)– it would be unethical to run a study with a control arm that is denied PEP. An observational study of hospital workers published in 1987 found that </a:t>
            </a:r>
            <a:r>
              <a:rPr lang="en-US" baseline="0" dirty="0" err="1" smtClean="0"/>
              <a:t>zidovudine</a:t>
            </a:r>
            <a:r>
              <a:rPr lang="en-US" baseline="0" dirty="0" smtClean="0"/>
              <a:t> as PEP led to an 81% reduction in incidence. A 2-year prospective study of MSM in Brazil estimated that PEP reduced </a:t>
            </a:r>
            <a:r>
              <a:rPr lang="en-US" baseline="0" dirty="0" err="1" smtClean="0"/>
              <a:t>seroconversion</a:t>
            </a:r>
            <a:r>
              <a:rPr lang="en-US" baseline="0" dirty="0" smtClean="0"/>
              <a:t> by 83%. In a meta-analysis of primate studies, PEP led to an 89% lower risk. </a:t>
            </a:r>
          </a:p>
          <a:p>
            <a:pPr marL="228600" indent="-228600">
              <a:buAutoNum type="arabicPeriod"/>
            </a:pPr>
            <a:r>
              <a:rPr lang="en-US" baseline="0" dirty="0" smtClean="0"/>
              <a:t>PEP users are an excellent group for </a:t>
            </a:r>
            <a:r>
              <a:rPr lang="en-US" baseline="0" dirty="0" err="1" smtClean="0"/>
              <a:t>PrEP.</a:t>
            </a:r>
            <a:r>
              <a:rPr lang="en-US" baseline="0" dirty="0" smtClean="0"/>
              <a:t> In an Amsterdam cohort study, MSM who had taken PEP were 4 times as likely to seroconvert as a reference cohort. </a:t>
            </a:r>
            <a:endParaRPr lang="en-US" dirty="0"/>
          </a:p>
        </p:txBody>
      </p:sp>
      <p:sp>
        <p:nvSpPr>
          <p:cNvPr id="4" name="Slide Number Placeholder 3"/>
          <p:cNvSpPr>
            <a:spLocks noGrp="1"/>
          </p:cNvSpPr>
          <p:nvPr>
            <p:ph type="sldNum" sz="quarter" idx="10"/>
          </p:nvPr>
        </p:nvSpPr>
        <p:spPr/>
        <p:txBody>
          <a:bodyPr/>
          <a:lstStyle/>
          <a:p>
            <a:fld id="{F5602D36-1FCC-6D42-B68C-98C7580270C0}"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380660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2100" dirty="0" smtClean="0"/>
              <a:t>Additional</a:t>
            </a:r>
            <a:r>
              <a:rPr lang="en-US" sz="2100" baseline="0" dirty="0" smtClean="0"/>
              <a:t> Info:</a:t>
            </a:r>
          </a:p>
          <a:p>
            <a:pPr lvl="2"/>
            <a:endParaRPr lang="en-US" sz="2100" baseline="0" dirty="0" smtClean="0"/>
          </a:p>
          <a:p>
            <a:pPr marL="1371600" lvl="2" indent="-457200">
              <a:buAutoNum type="arabicPeriod"/>
            </a:pPr>
            <a:r>
              <a:rPr lang="en-US" sz="2100" dirty="0" smtClean="0"/>
              <a:t>In</a:t>
            </a:r>
            <a:r>
              <a:rPr lang="en-US" sz="2100" baseline="0" dirty="0" smtClean="0"/>
              <a:t> clinical trials, </a:t>
            </a:r>
            <a:r>
              <a:rPr lang="en-US" sz="2100" dirty="0" err="1" smtClean="0"/>
              <a:t>PrEP</a:t>
            </a:r>
            <a:r>
              <a:rPr lang="en-US" sz="2100" dirty="0" smtClean="0"/>
              <a:t> has been shown to be 92% effective when Truvada was detected in someone’s blood. Mathematical modeling shows that PrEP could even be up to 99% effective. There is one case in which a man from Toronto, Canada acquired HIV despite</a:t>
            </a:r>
            <a:r>
              <a:rPr lang="en-US" sz="2100" baseline="0" dirty="0" smtClean="0"/>
              <a:t> being adherent to </a:t>
            </a:r>
            <a:r>
              <a:rPr lang="en-US" sz="2100" baseline="0" dirty="0" err="1" smtClean="0"/>
              <a:t>PrEP</a:t>
            </a:r>
            <a:r>
              <a:rPr lang="en-US" sz="2100" baseline="0" dirty="0" smtClean="0"/>
              <a:t> because he came into contact with an extremely rare version of HIV that was resistant to </a:t>
            </a:r>
            <a:r>
              <a:rPr lang="en-US" sz="2100" baseline="0" dirty="0" err="1" smtClean="0"/>
              <a:t>Truvada</a:t>
            </a:r>
            <a:r>
              <a:rPr lang="en-US" sz="2100" baseline="0" dirty="0" smtClean="0"/>
              <a:t>. While </a:t>
            </a:r>
            <a:r>
              <a:rPr lang="en-US" sz="2100" baseline="0" dirty="0" err="1" smtClean="0"/>
              <a:t>PrEP</a:t>
            </a:r>
            <a:r>
              <a:rPr lang="en-US" sz="2100" baseline="0" dirty="0" smtClean="0"/>
              <a:t> is still the most effective real-world HIV intervention we have for HIV negative individuals, the incident shows us that nothing is perfect. If this rare outcome is concerning to someone who believes they are vulnerable to HIV infection, it is recommended that they pair </a:t>
            </a:r>
            <a:r>
              <a:rPr lang="en-US" sz="2100" baseline="0" dirty="0" err="1" smtClean="0"/>
              <a:t>PrEP</a:t>
            </a:r>
            <a:r>
              <a:rPr lang="en-US" sz="2100" baseline="0" dirty="0" smtClean="0"/>
              <a:t> with condoms.</a:t>
            </a:r>
          </a:p>
          <a:p>
            <a:pPr marL="1371600" lvl="2" indent="-457200">
              <a:buAutoNum type="arabicPeriod"/>
            </a:pPr>
            <a:r>
              <a:rPr lang="en-US" sz="2100" dirty="0" smtClean="0"/>
              <a:t>We</a:t>
            </a:r>
            <a:r>
              <a:rPr lang="en-US" sz="2100" baseline="0" dirty="0" smtClean="0"/>
              <a:t> have seen terrific e</a:t>
            </a:r>
            <a:r>
              <a:rPr lang="en-US" sz="2100" dirty="0" smtClean="0"/>
              <a:t>xamples of</a:t>
            </a:r>
            <a:r>
              <a:rPr lang="en-US" sz="2100" baseline="0" dirty="0" smtClean="0"/>
              <a:t> high</a:t>
            </a:r>
            <a:r>
              <a:rPr lang="en-US" sz="2100" dirty="0" smtClean="0"/>
              <a:t> adherence and effectiveness of </a:t>
            </a:r>
            <a:r>
              <a:rPr lang="en-US" sz="2100" dirty="0" err="1" smtClean="0"/>
              <a:t>PrEP</a:t>
            </a:r>
            <a:r>
              <a:rPr lang="en-US" sz="2100" dirty="0" smtClean="0"/>
              <a:t> from San Francisco, UK, and France-</a:t>
            </a:r>
            <a:r>
              <a:rPr lang="en-US" sz="2100" baseline="0" dirty="0" smtClean="0"/>
              <a:t> with reductions in the number of new infections of over 86% in the PROUD and </a:t>
            </a:r>
            <a:r>
              <a:rPr lang="en-US" sz="2100" baseline="0" dirty="0" err="1" smtClean="0"/>
              <a:t>Ipergay</a:t>
            </a:r>
            <a:r>
              <a:rPr lang="en-US" sz="2100" baseline="0" dirty="0" smtClean="0"/>
              <a:t> studies.</a:t>
            </a:r>
          </a:p>
          <a:p>
            <a:pPr marL="1371600" marR="0" lvl="2" indent="-457200" algn="l" defTabSz="457200" rtl="0" eaLnBrk="1" fontAlgn="auto" latinLnBrk="0" hangingPunct="1">
              <a:lnSpc>
                <a:spcPct val="100000"/>
              </a:lnSpc>
              <a:spcBef>
                <a:spcPts val="0"/>
              </a:spcBef>
              <a:spcAft>
                <a:spcPts val="0"/>
              </a:spcAft>
              <a:buClrTx/>
              <a:buSzTx/>
              <a:buFontTx/>
              <a:buAutoNum type="arabicPeriod"/>
              <a:tabLst/>
              <a:defRPr/>
            </a:pPr>
            <a:r>
              <a:rPr lang="en-US" sz="2100" baseline="0" dirty="0" smtClean="0"/>
              <a:t>A recent study found </a:t>
            </a:r>
            <a:r>
              <a:rPr lang="en-US" sz="2100" baseline="0" dirty="0" err="1" smtClean="0"/>
              <a:t>Truvada</a:t>
            </a:r>
            <a:r>
              <a:rPr lang="en-US" sz="2100" baseline="0" dirty="0" smtClean="0"/>
              <a:t> to be an extremely safe medication, even comparing it to aspirin in safety. For some individuals there may be some </a:t>
            </a:r>
            <a:r>
              <a:rPr lang="en-US" sz="2400" dirty="0" smtClean="0"/>
              <a:t>“start up” side effects</a:t>
            </a:r>
            <a:r>
              <a:rPr lang="en-US" sz="2400" baseline="0" dirty="0" smtClean="0"/>
              <a:t> that mostly include headache and nausea- these symptoms typically resolve within a month. There is the potential for r</a:t>
            </a:r>
            <a:r>
              <a:rPr lang="en-US" sz="2400" dirty="0" smtClean="0"/>
              <a:t>are kidney complications that are completely reversible when PrEP is discontinued, so doctors are advised to monitor kidney function. Clinically insignificant decreases in bone mineral density have been detected for </a:t>
            </a:r>
            <a:r>
              <a:rPr lang="en-US" sz="2400" dirty="0" err="1" smtClean="0"/>
              <a:t>Truvada</a:t>
            </a:r>
            <a:r>
              <a:rPr lang="en-US" sz="2400" baseline="0" dirty="0" smtClean="0"/>
              <a:t> users.</a:t>
            </a:r>
          </a:p>
          <a:p>
            <a:pPr marL="1371600" marR="0" lvl="2" indent="-457200" algn="l" defTabSz="457200" rtl="0" eaLnBrk="1" fontAlgn="auto" latinLnBrk="0" hangingPunct="1">
              <a:lnSpc>
                <a:spcPct val="100000"/>
              </a:lnSpc>
              <a:spcBef>
                <a:spcPts val="0"/>
              </a:spcBef>
              <a:spcAft>
                <a:spcPts val="0"/>
              </a:spcAft>
              <a:buClrTx/>
              <a:buSzTx/>
              <a:buFontTx/>
              <a:buAutoNum type="arabicPeriod"/>
              <a:tabLst/>
              <a:defRPr/>
            </a:pPr>
            <a:r>
              <a:rPr lang="en-US" sz="2400" baseline="0" dirty="0" err="1" smtClean="0"/>
              <a:t>PrEP</a:t>
            </a:r>
            <a:r>
              <a:rPr lang="en-US" sz="2400" baseline="0" dirty="0" smtClean="0"/>
              <a:t> is, unfortunately, a very expensive medication- costing an average retail reimbursement price of over $1700 for a 30 day supply in 2015. So far, insurance companies and state </a:t>
            </a:r>
            <a:r>
              <a:rPr lang="en-US" sz="2400" baseline="0" dirty="0" err="1" smtClean="0"/>
              <a:t>Medicaids</a:t>
            </a:r>
            <a:r>
              <a:rPr lang="en-US" sz="2400" baseline="0" dirty="0" smtClean="0"/>
              <a:t> have been covering the costs of </a:t>
            </a:r>
            <a:r>
              <a:rPr lang="en-US" sz="2400" baseline="0" dirty="0" err="1" smtClean="0"/>
              <a:t>PrEP</a:t>
            </a:r>
            <a:r>
              <a:rPr lang="en-US" sz="2400" baseline="0" dirty="0" smtClean="0"/>
              <a:t>- although many insurers make it challenging to obtain coverage with prior authorizations and other hoops. Unfortunately, persistence is key in these cases. For uninsured or underinsured (many Bronze plans available through the Affordable Care Act don’t cover </a:t>
            </a:r>
            <a:r>
              <a:rPr lang="en-US" sz="2400" baseline="0" dirty="0" err="1" smtClean="0"/>
              <a:t>PrEP</a:t>
            </a:r>
            <a:r>
              <a:rPr lang="en-US" sz="2400" baseline="0" dirty="0" smtClean="0"/>
              <a:t> very well), it gets even more complicated. Gilead’s medication assistance program (MAP) and co-pay assistance program (CAP) may be able to help in most cases for covering the cost of </a:t>
            </a:r>
            <a:r>
              <a:rPr lang="en-US" sz="2400" baseline="0" dirty="0" err="1" smtClean="0"/>
              <a:t>Truvada</a:t>
            </a:r>
            <a:r>
              <a:rPr lang="en-US" sz="2400" baseline="0" dirty="0" smtClean="0"/>
              <a:t> (https://</a:t>
            </a:r>
            <a:r>
              <a:rPr lang="en-US" sz="2400" baseline="0" dirty="0" err="1" smtClean="0"/>
              <a:t>start.truvada.com</a:t>
            </a:r>
            <a:r>
              <a:rPr lang="en-US" sz="2400" baseline="0" dirty="0" smtClean="0"/>
              <a:t>/paying-for-</a:t>
            </a:r>
            <a:r>
              <a:rPr lang="en-US" sz="2400" baseline="0" dirty="0" err="1" smtClean="0"/>
              <a:t>truvada</a:t>
            </a:r>
            <a:r>
              <a:rPr lang="en-US" sz="2400" baseline="0" dirty="0" smtClean="0"/>
              <a:t>). Patients may also work with the PAN Foundation to cover the cost of the drug (</a:t>
            </a:r>
            <a:r>
              <a:rPr lang="en-US" sz="2400" baseline="0" dirty="0" err="1" smtClean="0"/>
              <a:t>www.panfoundation.org</a:t>
            </a:r>
            <a:r>
              <a:rPr lang="en-US" sz="2400" baseline="0" dirty="0" smtClean="0"/>
              <a:t>). For uninsured individuals, the final and more problematic hurdle is paying for quarterly labs and doctor visits for which there are few programs to help- which underscores the importance of linking vulnerable individuals to insurance and expanding Medicaid in all states.</a:t>
            </a:r>
          </a:p>
          <a:p>
            <a:pPr marL="1371600" marR="0" lvl="2" indent="-457200" algn="l" defTabSz="457200" rtl="0" eaLnBrk="1" fontAlgn="auto" latinLnBrk="0" hangingPunct="1">
              <a:lnSpc>
                <a:spcPct val="100000"/>
              </a:lnSpc>
              <a:spcBef>
                <a:spcPts val="0"/>
              </a:spcBef>
              <a:spcAft>
                <a:spcPts val="0"/>
              </a:spcAft>
              <a:buClrTx/>
              <a:buSzTx/>
              <a:buFontTx/>
              <a:buAutoNum type="arabicPeriod"/>
              <a:tabLst/>
              <a:defRPr/>
            </a:pPr>
            <a:r>
              <a:rPr lang="en-US" sz="2400" baseline="0" dirty="0" smtClean="0"/>
              <a:t>For a more thorough overview of </a:t>
            </a:r>
            <a:r>
              <a:rPr lang="en-US" sz="2400" baseline="0" dirty="0" err="1" smtClean="0"/>
              <a:t>PrEP</a:t>
            </a:r>
            <a:r>
              <a:rPr lang="en-US" sz="2400" baseline="0" dirty="0" smtClean="0"/>
              <a:t> you can watch this video: </a:t>
            </a:r>
            <a:r>
              <a:rPr lang="en-US" sz="2400" baseline="0" dirty="0" err="1" smtClean="0"/>
              <a:t>www.whatisprep.org</a:t>
            </a:r>
            <a:r>
              <a:rPr lang="en-US" sz="2400" baseline="0" dirty="0" smtClean="0"/>
              <a:t> </a:t>
            </a:r>
            <a:endParaRPr lang="en-US" sz="2400" dirty="0" smtClean="0"/>
          </a:p>
          <a:p>
            <a:pPr lvl="2"/>
            <a:endParaRPr lang="en-US" sz="2100" dirty="0" smtClean="0"/>
          </a:p>
          <a:p>
            <a:pPr lvl="2"/>
            <a:endParaRPr lang="en-US" sz="2100" dirty="0" smtClean="0"/>
          </a:p>
          <a:p>
            <a:endParaRPr lang="en-US" dirty="0"/>
          </a:p>
        </p:txBody>
      </p:sp>
      <p:sp>
        <p:nvSpPr>
          <p:cNvPr id="4" name="Slide Number Placeholder 3"/>
          <p:cNvSpPr>
            <a:spLocks noGrp="1"/>
          </p:cNvSpPr>
          <p:nvPr>
            <p:ph type="sldNum" sz="quarter" idx="10"/>
          </p:nvPr>
        </p:nvSpPr>
        <p:spPr/>
        <p:txBody>
          <a:bodyPr/>
          <a:lstStyle/>
          <a:p>
            <a:fld id="{5B1E710A-98E8-2543-B8CD-E1156067D352}"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146404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BED19-DDF6-3143-BE3F-89EFE4B7C2EF}" type="slidenum">
              <a:rPr lang="en-US" smtClean="0"/>
              <a:t>19</a:t>
            </a:fld>
            <a:endParaRPr lang="en-US"/>
          </a:p>
        </p:txBody>
      </p:sp>
    </p:spTree>
    <p:extLst>
      <p:ext uri="{BB962C8B-B14F-4D97-AF65-F5344CB8AC3E}">
        <p14:creationId xmlns:p14="http://schemas.microsoft.com/office/powerpoint/2010/main" val="252122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Additional Information:</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228600" marR="0" lvl="2"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NSPs and</a:t>
            </a:r>
            <a:r>
              <a:rPr lang="en-US" baseline="0" dirty="0" smtClean="0"/>
              <a:t> SAPs are a bit of a no brainer in HIV prevention. While more research linking NSPs to a reduction in new infections would be welcome, they are most likely very impactful in addressing transmission via intravenous injection of substances (drugs, steroids, hormones, etc.) and there are very few drawbacks to this intervention. When operated effectively, NSPs can help with syringe disposal which has benefits for the community, and link people who inject to vital services related to their wellbeing. Furthermore, unlike condoms, new syringes are a tool that is in demand by the affected population because it feels better.</a:t>
            </a:r>
          </a:p>
          <a:p>
            <a:pPr marL="228600" marR="0" lvl="2" indent="-228600" algn="l" defTabSz="457200" rtl="0" eaLnBrk="1" fontAlgn="auto" latinLnBrk="0" hangingPunct="1">
              <a:lnSpc>
                <a:spcPct val="100000"/>
              </a:lnSpc>
              <a:spcBef>
                <a:spcPts val="0"/>
              </a:spcBef>
              <a:spcAft>
                <a:spcPts val="0"/>
              </a:spcAft>
              <a:buClrTx/>
              <a:buSzTx/>
              <a:buFontTx/>
              <a:buAutoNum type="arabicPeriod"/>
              <a:tabLst/>
              <a:defRPr/>
            </a:pPr>
            <a:r>
              <a:rPr lang="en-US" sz="2800" dirty="0" smtClean="0"/>
              <a:t>NSPs are a very good</a:t>
            </a:r>
            <a:r>
              <a:rPr lang="en-US" sz="2800" baseline="0" dirty="0" smtClean="0"/>
              <a:t> use of funding. </a:t>
            </a:r>
            <a:r>
              <a:rPr lang="en-US" sz="2400" baseline="0" dirty="0" smtClean="0"/>
              <a:t>In an older study in New York, researchers estimated a</a:t>
            </a:r>
            <a:r>
              <a:rPr lang="en-US" sz="2400" dirty="0" smtClean="0"/>
              <a:t> cost-effectiveness ratio of $20,947 per HIV infection averted by syringe access </a:t>
            </a:r>
            <a:r>
              <a:rPr lang="en-US" sz="2400" baseline="0" dirty="0" smtClean="0"/>
              <a:t>(</a:t>
            </a:r>
            <a:r>
              <a:rPr lang="en-US" sz="2400" dirty="0" err="1" smtClean="0"/>
              <a:t>Laufer</a:t>
            </a:r>
            <a:r>
              <a:rPr lang="en-US" sz="2400" dirty="0" smtClean="0"/>
              <a:t> 2001). Naloxone provision has a cost-effectiveness ratio of  $438- $14,000 depending on variables used</a:t>
            </a:r>
            <a:r>
              <a:rPr lang="en-US" sz="2400" baseline="0" dirty="0" smtClean="0"/>
              <a:t> (</a:t>
            </a:r>
            <a:r>
              <a:rPr lang="en-US" sz="2000" dirty="0" smtClean="0"/>
              <a:t>Coffin 2013).</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B1E710A-98E8-2543-B8CD-E1156067D352}"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170215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 Id="rId3" Type="http://schemas.openxmlformats.org/officeDocument/2006/relationships/image" Target="../media/image10.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 Id="rId3" Type="http://schemas.openxmlformats.org/officeDocument/2006/relationships/image" Target="../media/image10.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 Id="rId3" Type="http://schemas.openxmlformats.org/officeDocument/2006/relationships/image" Target="../media/image10.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 Id="rId3"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 Id="rId3" Type="http://schemas.openxmlformats.org/officeDocument/2006/relationships/image" Target="../media/image10.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 Id="rId3" Type="http://schemas.openxmlformats.org/officeDocument/2006/relationships/image" Target="../media/image10.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 Id="rId3" Type="http://schemas.openxmlformats.org/officeDocument/2006/relationships/image" Target="../media/image10.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 Id="rId3" Type="http://schemas.openxmlformats.org/officeDocument/2006/relationships/image" Target="../media/image10.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 Id="rId3" Type="http://schemas.openxmlformats.org/officeDocument/2006/relationships/image" Target="../media/image10.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9.jpe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17" name="Footer Placeholder 16"/>
          <p:cNvSpPr>
            <a:spLocks noGrp="1"/>
          </p:cNvSpPr>
          <p:nvPr>
            <p:ph type="ftr" sz="quarter" idx="11"/>
          </p:nvPr>
        </p:nvSpPr>
        <p:spPr/>
        <p:txBody>
          <a:bodyPr/>
          <a:lstStyle/>
          <a:p>
            <a:endParaRPr lang="en-US" dirty="0">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0123214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6" name="Slide Number Placeholder 5"/>
          <p:cNvSpPr>
            <a:spLocks noGrp="1"/>
          </p:cNvSpPr>
          <p:nvPr>
            <p:ph type="sldNum" sz="quarter" idx="12"/>
          </p:nvPr>
        </p:nvSpPr>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Tree>
    <p:extLst>
      <p:ext uri="{BB962C8B-B14F-4D97-AF65-F5344CB8AC3E}">
        <p14:creationId xmlns:p14="http://schemas.microsoft.com/office/powerpoint/2010/main" val="113904756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6" name="Slide Number Placeholder 5"/>
          <p:cNvSpPr>
            <a:spLocks noGrp="1"/>
          </p:cNvSpPr>
          <p:nvPr>
            <p:ph type="sldNum" sz="quarter" idx="12"/>
          </p:nvPr>
        </p:nvSpPr>
        <p:spPr>
          <a:xfrm>
            <a:off x="6915912" y="3009901"/>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92892397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7" descr="powerpoint_basic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81200" y="457200"/>
            <a:ext cx="6629400" cy="1143000"/>
          </a:xfrm>
        </p:spPr>
        <p:txBody>
          <a:bodyPr>
            <a:normAutofit/>
          </a:bodyPr>
          <a:lstStyle>
            <a:lvl1pPr algn="ctr">
              <a:defRPr sz="3400">
                <a:solidFill>
                  <a:schemeClr val="accent3"/>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838200" y="2209800"/>
            <a:ext cx="7772400" cy="4191000"/>
          </a:xfrm>
        </p:spPr>
        <p:txBody>
          <a:bodyPr/>
          <a:lstStyle>
            <a:lvl1pPr>
              <a:defRPr sz="3000">
                <a:solidFill>
                  <a:schemeClr val="accent3"/>
                </a:solidFill>
              </a:defRPr>
            </a:lvl1pPr>
            <a:lvl2pPr>
              <a:defRPr sz="2600">
                <a:solidFill>
                  <a:schemeClr val="accent3"/>
                </a:solidFill>
              </a:defRPr>
            </a:lvl2pPr>
            <a:lvl3pPr>
              <a:defRPr sz="2200">
                <a:solidFill>
                  <a:schemeClr val="accent3"/>
                </a:solidFill>
              </a:defRPr>
            </a:lvl3pPr>
            <a:lvl4pPr>
              <a:defRPr sz="2000">
                <a:solidFill>
                  <a:schemeClr val="accent3"/>
                </a:solidFill>
              </a:defRPr>
            </a:lvl4pPr>
            <a:lvl5pPr>
              <a:defRPr sz="18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4"/>
          </p:nvPr>
        </p:nvSpPr>
        <p:spPr>
          <a:xfrm>
            <a:off x="3505200" y="6356350"/>
            <a:ext cx="2133600" cy="365125"/>
          </a:xfrm>
        </p:spPr>
        <p:txBody>
          <a:bodyPr wrap="square" numCol="1" anchorCtr="0" compatLnSpc="1">
            <a:prstTxWarp prst="textNoShape">
              <a:avLst/>
            </a:prstTxWarp>
          </a:bodyPr>
          <a:lstStyle>
            <a:lvl1pPr algn="ctr">
              <a:defRPr sz="1200">
                <a:solidFill>
                  <a:srgbClr val="BABABA"/>
                </a:solidFill>
                <a:latin typeface="Calibri" charset="0"/>
              </a:defRPr>
            </a:lvl1pPr>
          </a:lstStyle>
          <a:p>
            <a:pPr>
              <a:defRPr/>
            </a:pPr>
            <a:fld id="{20F4974E-AA51-1B4F-BD70-47A4D30836A1}" type="slidenum">
              <a:rPr lang="en-US"/>
              <a:pPr>
                <a:defRPr/>
              </a:pPr>
              <a:t>‹#›</a:t>
            </a:fld>
            <a:endParaRPr lang="en-US"/>
          </a:p>
        </p:txBody>
      </p:sp>
    </p:spTree>
    <p:extLst>
      <p:ext uri="{BB962C8B-B14F-4D97-AF65-F5344CB8AC3E}">
        <p14:creationId xmlns:p14="http://schemas.microsoft.com/office/powerpoint/2010/main" val="2786771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02405722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4988389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4477095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518575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9819260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46071932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4313722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8938931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37285922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defTabSz="914400"/>
            <a:r>
              <a:rPr lang="en-US" sz="1300" b="1" dirty="0">
                <a:solidFill>
                  <a:srgbClr val="FFFFFF"/>
                </a:solidFill>
                <a:latin typeface="Myriad Web Pro"/>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defTabSz="914400"/>
            <a:r>
              <a:rPr lang="en-US" sz="1200" dirty="0">
                <a:solidFill>
                  <a:srgbClr val="FFFFFF"/>
                </a:solidFill>
                <a:latin typeface="Myriad Web Pro"/>
              </a:rPr>
              <a:t>1600 Clifton Road NE, Atlanta, GA 30333</a:t>
            </a:r>
          </a:p>
          <a:p>
            <a:pPr defTabSz="914400"/>
            <a:r>
              <a:rPr lang="en-US" sz="1200" dirty="0">
                <a:solidFill>
                  <a:srgbClr val="FFFFFF"/>
                </a:solidFill>
                <a:latin typeface="Myriad Web Pro"/>
              </a:rPr>
              <a:t>Telephone, 1-800-CDC-INFO (232-4636)/TTY: 1-888-232-6348</a:t>
            </a:r>
          </a:p>
          <a:p>
            <a:pPr defTabSz="914400"/>
            <a:r>
              <a:rPr lang="en-US" sz="1200" dirty="0">
                <a:solidFill>
                  <a:srgbClr val="FFFFFF"/>
                </a:solidFill>
                <a:latin typeface="Myriad Web Pro"/>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pPr defTabSz="914400"/>
            <a:r>
              <a:rPr lang="en-US" sz="900" dirty="0">
                <a:solidFill>
                  <a:srgbClr val="FFFFFF"/>
                </a:solidFill>
                <a:latin typeface="Myriad Web Pro"/>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63917665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17" name="Footer Placeholder 16"/>
          <p:cNvSpPr>
            <a:spLocks noGrp="1"/>
          </p:cNvSpPr>
          <p:nvPr>
            <p:ph type="ftr" sz="quarter" idx="11"/>
          </p:nvPr>
        </p:nvSpPr>
        <p:spPr/>
        <p:txBody>
          <a:bodyPr/>
          <a:lstStyle/>
          <a:p>
            <a:endParaRPr lang="en-US" dirty="0">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20634499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2093910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85827987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p:txBody>
          <a:bodyPr/>
          <a:lstStyle/>
          <a:p>
            <a:endParaRPr lang="en-US" dirty="0">
              <a:latin typeface="Georgia"/>
            </a:endParaRPr>
          </a:p>
        </p:txBody>
      </p:sp>
      <p:sp>
        <p:nvSpPr>
          <p:cNvPr id="7" name="Slide Number Placeholder 6"/>
          <p:cNvSpPr>
            <a:spLocks noGrp="1"/>
          </p:cNvSpPr>
          <p:nvPr>
            <p:ph type="sldNum" sz="quarter" idx="12"/>
          </p:nvPr>
        </p:nvSpPr>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3717225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endParaRPr lang="en-US" dirty="0">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52025597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4" name="Footer Placeholder 3"/>
          <p:cNvSpPr>
            <a:spLocks noGrp="1"/>
          </p:cNvSpPr>
          <p:nvPr>
            <p:ph type="ftr" sz="quarter" idx="11"/>
          </p:nvPr>
        </p:nvSpPr>
        <p:spPr/>
        <p:txBody>
          <a:bodyPr/>
          <a:lstStyle/>
          <a:p>
            <a:endParaRPr lang="en-US" dirty="0">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Tree>
    <p:extLst>
      <p:ext uri="{BB962C8B-B14F-4D97-AF65-F5344CB8AC3E}">
        <p14:creationId xmlns:p14="http://schemas.microsoft.com/office/powerpoint/2010/main" val="3832316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3" name="Footer Placeholder 2"/>
          <p:cNvSpPr>
            <a:spLocks noGrp="1"/>
          </p:cNvSpPr>
          <p:nvPr>
            <p:ph type="ftr" sz="quarter" idx="11"/>
          </p:nvPr>
        </p:nvSpPr>
        <p:spPr/>
        <p:txBody>
          <a:bodyPr/>
          <a:lstStyle/>
          <a:p>
            <a:endParaRPr lang="en-US" dirty="0">
              <a:latin typeface="Georgia"/>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226B92E-B274-FD45-9A16-E0999BBB0F50}" type="slidenum">
              <a:rPr lang="en-US" smtClean="0">
                <a:latin typeface="Georgia"/>
              </a:rPr>
              <a:pPr/>
              <a:t>‹#›</a:t>
            </a:fld>
            <a:endParaRPr lang="en-US" dirty="0">
              <a:latin typeface="Georgia"/>
            </a:endParaRPr>
          </a:p>
        </p:txBody>
      </p:sp>
    </p:spTree>
    <p:extLst>
      <p:ext uri="{BB962C8B-B14F-4D97-AF65-F5344CB8AC3E}">
        <p14:creationId xmlns:p14="http://schemas.microsoft.com/office/powerpoint/2010/main" val="2177577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Date Placeholder 4"/>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endParaRPr lang="en-US" dirty="0">
              <a:latin typeface="Georgia"/>
            </a:endParaRPr>
          </a:p>
        </p:txBody>
      </p:sp>
    </p:spTree>
    <p:extLst>
      <p:ext uri="{BB962C8B-B14F-4D97-AF65-F5344CB8AC3E}">
        <p14:creationId xmlns:p14="http://schemas.microsoft.com/office/powerpoint/2010/main" val="29519826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8497132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endParaRPr lang="en-US" dirty="0">
              <a:latin typeface="Georgia"/>
            </a:endParaRPr>
          </a:p>
        </p:txBody>
      </p:sp>
    </p:spTree>
    <p:extLst>
      <p:ext uri="{BB962C8B-B14F-4D97-AF65-F5344CB8AC3E}">
        <p14:creationId xmlns:p14="http://schemas.microsoft.com/office/powerpoint/2010/main" val="2418679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6" name="Slide Number Placeholder 5"/>
          <p:cNvSpPr>
            <a:spLocks noGrp="1"/>
          </p:cNvSpPr>
          <p:nvPr>
            <p:ph type="sldNum" sz="quarter" idx="12"/>
          </p:nvPr>
        </p:nvSpPr>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Tree>
    <p:extLst>
      <p:ext uri="{BB962C8B-B14F-4D97-AF65-F5344CB8AC3E}">
        <p14:creationId xmlns:p14="http://schemas.microsoft.com/office/powerpoint/2010/main" val="297854472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6" name="Slide Number Placeholder 5"/>
          <p:cNvSpPr>
            <a:spLocks noGrp="1"/>
          </p:cNvSpPr>
          <p:nvPr>
            <p:ph type="sldNum" sz="quarter" idx="12"/>
          </p:nvPr>
        </p:nvSpPr>
        <p:spPr>
          <a:xfrm>
            <a:off x="6915912" y="3009901"/>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423107057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7" descr="powerpoint_basic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81200" y="457200"/>
            <a:ext cx="6629400" cy="1143000"/>
          </a:xfrm>
        </p:spPr>
        <p:txBody>
          <a:bodyPr>
            <a:normAutofit/>
          </a:bodyPr>
          <a:lstStyle>
            <a:lvl1pPr algn="ctr">
              <a:defRPr sz="3400">
                <a:solidFill>
                  <a:schemeClr val="accent3"/>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838200" y="2209800"/>
            <a:ext cx="7772400" cy="4191000"/>
          </a:xfrm>
        </p:spPr>
        <p:txBody>
          <a:bodyPr/>
          <a:lstStyle>
            <a:lvl1pPr>
              <a:defRPr sz="3000">
                <a:solidFill>
                  <a:schemeClr val="accent3"/>
                </a:solidFill>
              </a:defRPr>
            </a:lvl1pPr>
            <a:lvl2pPr>
              <a:defRPr sz="2600">
                <a:solidFill>
                  <a:schemeClr val="accent3"/>
                </a:solidFill>
              </a:defRPr>
            </a:lvl2pPr>
            <a:lvl3pPr>
              <a:defRPr sz="2200">
                <a:solidFill>
                  <a:schemeClr val="accent3"/>
                </a:solidFill>
              </a:defRPr>
            </a:lvl3pPr>
            <a:lvl4pPr>
              <a:defRPr sz="2000">
                <a:solidFill>
                  <a:schemeClr val="accent3"/>
                </a:solidFill>
              </a:defRPr>
            </a:lvl4pPr>
            <a:lvl5pPr>
              <a:defRPr sz="18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4"/>
          </p:nvPr>
        </p:nvSpPr>
        <p:spPr>
          <a:xfrm>
            <a:off x="3505200" y="6356350"/>
            <a:ext cx="2133600" cy="365125"/>
          </a:xfrm>
        </p:spPr>
        <p:txBody>
          <a:bodyPr wrap="square" numCol="1" anchorCtr="0" compatLnSpc="1">
            <a:prstTxWarp prst="textNoShape">
              <a:avLst/>
            </a:prstTxWarp>
          </a:bodyPr>
          <a:lstStyle>
            <a:lvl1pPr algn="ctr">
              <a:defRPr sz="1200">
                <a:solidFill>
                  <a:srgbClr val="BABABA"/>
                </a:solidFill>
                <a:latin typeface="Calibri" charset="0"/>
              </a:defRPr>
            </a:lvl1pPr>
          </a:lstStyle>
          <a:p>
            <a:pPr>
              <a:defRPr/>
            </a:pPr>
            <a:fld id="{20F4974E-AA51-1B4F-BD70-47A4D30836A1}" type="slidenum">
              <a:rPr lang="en-US"/>
              <a:pPr>
                <a:defRPr/>
              </a:pPr>
              <a:t>‹#›</a:t>
            </a:fld>
            <a:endParaRPr lang="en-US"/>
          </a:p>
        </p:txBody>
      </p:sp>
    </p:spTree>
    <p:extLst>
      <p:ext uri="{BB962C8B-B14F-4D97-AF65-F5344CB8AC3E}">
        <p14:creationId xmlns:p14="http://schemas.microsoft.com/office/powerpoint/2010/main" val="2140234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242852"/>
        </a:solidFill>
        <a:effectLst/>
      </p:bgPr>
    </p:bg>
    <p:spTree>
      <p:nvGrpSpPr>
        <p:cNvPr id="1" name=""/>
        <p:cNvGrpSpPr/>
        <p:nvPr/>
      </p:nvGrpSpPr>
      <p:grpSpPr>
        <a:xfrm>
          <a:off x="0" y="0"/>
          <a:ext cx="0" cy="0"/>
          <a:chOff x="0" y="0"/>
          <a:chExt cx="0" cy="0"/>
        </a:xfrm>
      </p:grpSpPr>
      <p:sp>
        <p:nvSpPr>
          <p:cNvPr id="9" name="Shape 9"/>
          <p:cNvSpPr/>
          <p:nvPr/>
        </p:nvSpPr>
        <p:spPr>
          <a:xfrm>
            <a:off x="0" y="5971032"/>
            <a:ext cx="9144000" cy="886968"/>
          </a:xfrm>
          <a:prstGeom prst="rect">
            <a:avLst/>
          </a:prstGeom>
          <a:solidFill>
            <a:srgbClr val="FFFFFF"/>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10" name="Shape 10"/>
          <p:cNvSpPr/>
          <p:nvPr/>
        </p:nvSpPr>
        <p:spPr>
          <a:xfrm>
            <a:off x="-9144" y="6053328"/>
            <a:ext cx="2249424" cy="713234"/>
          </a:xfrm>
          <a:prstGeom prst="rect">
            <a:avLst/>
          </a:prstGeom>
          <a:solidFill>
            <a:srgbClr val="297FD5"/>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11" name="Shape 11"/>
          <p:cNvSpPr/>
          <p:nvPr/>
        </p:nvSpPr>
        <p:spPr>
          <a:xfrm>
            <a:off x="2359150" y="6044184"/>
            <a:ext cx="6784849" cy="713234"/>
          </a:xfrm>
          <a:prstGeom prst="rect">
            <a:avLst/>
          </a:prstGeom>
          <a:solidFill>
            <a:srgbClr val="629DD1"/>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12" name="Shape 12"/>
          <p:cNvSpPr>
            <a:spLocks noGrp="1"/>
          </p:cNvSpPr>
          <p:nvPr>
            <p:ph type="title"/>
          </p:nvPr>
        </p:nvSpPr>
        <p:spPr>
          <a:xfrm>
            <a:off x="2362200" y="609600"/>
            <a:ext cx="6477000" cy="5257800"/>
          </a:xfrm>
          <a:prstGeom prst="rect">
            <a:avLst/>
          </a:prstGeom>
        </p:spPr>
        <p:txBody>
          <a:bodyPr lIns="45718" tIns="45718" rIns="45718" bIns="45718">
            <a:normAutofit/>
          </a:bodyPr>
          <a:lstStyle>
            <a:lvl1pPr>
              <a:defRPr sz="4400" cap="all">
                <a:solidFill>
                  <a:srgbClr val="ACCBF9"/>
                </a:solidFill>
                <a:latin typeface="Calibri"/>
                <a:ea typeface="Calibri"/>
                <a:cs typeface="Calibri"/>
                <a:sym typeface="Calibri"/>
              </a:defRPr>
            </a:lvl1pPr>
          </a:lstStyle>
          <a:p>
            <a:pPr lvl="0">
              <a:defRPr sz="1800" cap="none">
                <a:solidFill>
                  <a:srgbClr val="000000"/>
                </a:solidFill>
              </a:defRPr>
            </a:pPr>
            <a:r>
              <a:rPr sz="4400" cap="all">
                <a:solidFill>
                  <a:srgbClr val="ACCBF9"/>
                </a:solidFill>
              </a:rPr>
              <a:t>Title Text</a:t>
            </a:r>
          </a:p>
        </p:txBody>
      </p:sp>
      <p:sp>
        <p:nvSpPr>
          <p:cNvPr id="13" name="Shape 13"/>
          <p:cNvSpPr>
            <a:spLocks noGrp="1"/>
          </p:cNvSpPr>
          <p:nvPr>
            <p:ph type="body" idx="1"/>
          </p:nvPr>
        </p:nvSpPr>
        <p:spPr>
          <a:xfrm>
            <a:off x="2362200" y="5927873"/>
            <a:ext cx="6705600" cy="930128"/>
          </a:xfrm>
          <a:prstGeom prst="rect">
            <a:avLst/>
          </a:prstGeom>
        </p:spPr>
        <p:txBody>
          <a:bodyPr lIns="45718" tIns="45718" rIns="45718" bIns="45718" anchor="ctr">
            <a:normAutofit/>
          </a:bodyPr>
          <a:lstStyle>
            <a:lvl1pPr marL="0" indent="0">
              <a:lnSpc>
                <a:spcPct val="100000"/>
              </a:lnSpc>
              <a:spcBef>
                <a:spcPts val="700"/>
              </a:spcBef>
              <a:buClrTx/>
              <a:buSzTx/>
              <a:buNone/>
              <a:defRPr sz="2600">
                <a:solidFill>
                  <a:srgbClr val="FFFFFF"/>
                </a:solidFill>
                <a:latin typeface="Cambria"/>
                <a:ea typeface="Cambria"/>
                <a:cs typeface="Cambria"/>
                <a:sym typeface="Cambria"/>
              </a:defRPr>
            </a:lvl1pPr>
            <a:lvl2pPr marL="0" indent="0">
              <a:lnSpc>
                <a:spcPct val="100000"/>
              </a:lnSpc>
              <a:spcBef>
                <a:spcPts val="700"/>
              </a:spcBef>
              <a:buClrTx/>
              <a:buSzTx/>
              <a:buNone/>
              <a:defRPr sz="2600">
                <a:solidFill>
                  <a:srgbClr val="FFFFFF"/>
                </a:solidFill>
                <a:latin typeface="Cambria"/>
                <a:ea typeface="Cambria"/>
                <a:cs typeface="Cambria"/>
                <a:sym typeface="Cambria"/>
              </a:defRPr>
            </a:lvl2pPr>
            <a:lvl3pPr marL="0" indent="0">
              <a:lnSpc>
                <a:spcPct val="100000"/>
              </a:lnSpc>
              <a:spcBef>
                <a:spcPts val="700"/>
              </a:spcBef>
              <a:buClrTx/>
              <a:buSzTx/>
              <a:buNone/>
              <a:defRPr sz="2600">
                <a:solidFill>
                  <a:srgbClr val="FFFFFF"/>
                </a:solidFill>
                <a:latin typeface="Cambria"/>
                <a:ea typeface="Cambria"/>
                <a:cs typeface="Cambria"/>
                <a:sym typeface="Cambria"/>
              </a:defRPr>
            </a:lvl3pPr>
            <a:lvl4pPr marL="0" indent="0">
              <a:lnSpc>
                <a:spcPct val="100000"/>
              </a:lnSpc>
              <a:spcBef>
                <a:spcPts val="700"/>
              </a:spcBef>
              <a:buClrTx/>
              <a:buSzTx/>
              <a:buNone/>
              <a:defRPr sz="2600">
                <a:solidFill>
                  <a:srgbClr val="FFFFFF"/>
                </a:solidFill>
                <a:latin typeface="Cambria"/>
                <a:ea typeface="Cambria"/>
                <a:cs typeface="Cambria"/>
                <a:sym typeface="Cambria"/>
              </a:defRPr>
            </a:lvl4pPr>
            <a:lvl5pPr marL="0" indent="0">
              <a:lnSpc>
                <a:spcPct val="100000"/>
              </a:lnSpc>
              <a:spcBef>
                <a:spcPts val="700"/>
              </a:spcBef>
              <a:buClrTx/>
              <a:buSzTx/>
              <a:buNone/>
              <a:defRPr sz="2600">
                <a:solidFill>
                  <a:srgbClr val="FFFFFF"/>
                </a:solidFill>
                <a:latin typeface="Cambria"/>
                <a:ea typeface="Cambria"/>
                <a:cs typeface="Cambria"/>
                <a:sym typeface="Cambria"/>
              </a:defRPr>
            </a:lvl5p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
        <p:nvSpPr>
          <p:cNvPr id="14" name="Shape 14"/>
          <p:cNvSpPr>
            <a:spLocks noGrp="1"/>
          </p:cNvSpPr>
          <p:nvPr>
            <p:ph type="sldNum" sz="quarter" idx="2"/>
          </p:nvPr>
        </p:nvSpPr>
        <p:spPr>
          <a:xfrm>
            <a:off x="8001000" y="-58488"/>
            <a:ext cx="838200" cy="287085"/>
          </a:xfrm>
          <a:prstGeom prst="rect">
            <a:avLst/>
          </a:prstGeom>
        </p:spPr>
        <p:txBody>
          <a:bodyPr lIns="45718" tIns="45718" rIns="45718" bIns="45718" anchor="ctr">
            <a:normAutofit/>
          </a:bodyPr>
          <a:lstStyle>
            <a:lvl1pPr algn="ctr">
              <a:defRPr sz="1400" b="1">
                <a:solidFill>
                  <a:srgbClr val="E3DED1"/>
                </a:solidFill>
                <a:latin typeface="Cambria"/>
                <a:ea typeface="Cambria"/>
                <a:cs typeface="Cambria"/>
                <a:sym typeface="Cambria"/>
              </a:defRPr>
            </a:lvl1pPr>
          </a:lstStyle>
          <a:p>
            <a:fld id="{86CB4B4D-7CA3-9044-876B-883B54F8677D}" type="slidenum">
              <a:rPr/>
              <a:pPr/>
              <a:t>‹#›</a:t>
            </a:fld>
            <a:endParaRPr/>
          </a:p>
        </p:txBody>
      </p:sp>
    </p:spTree>
    <p:extLst>
      <p:ext uri="{BB962C8B-B14F-4D97-AF65-F5344CB8AC3E}">
        <p14:creationId xmlns:p14="http://schemas.microsoft.com/office/powerpoint/2010/main" val="300169250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Section Header">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3" name="Shape 23"/>
          <p:cNvSpPr>
            <a:spLocks noGrp="1"/>
          </p:cNvSpPr>
          <p:nvPr>
            <p:ph type="body" idx="1"/>
          </p:nvPr>
        </p:nvSpPr>
        <p:spPr>
          <a:xfrm>
            <a:off x="1371600" y="2743200"/>
            <a:ext cx="7123115" cy="4114800"/>
          </a:xfrm>
          <a:prstGeom prst="rect">
            <a:avLst/>
          </a:prstGeom>
        </p:spPr>
        <p:txBody>
          <a:bodyPr lIns="45718" tIns="45718" rIns="45718" bIns="45718">
            <a:normAutofit/>
          </a:bodyPr>
          <a:lstStyle>
            <a:lvl1pPr marL="0" indent="0">
              <a:lnSpc>
                <a:spcPct val="100000"/>
              </a:lnSpc>
              <a:spcBef>
                <a:spcPts val="700"/>
              </a:spcBef>
              <a:buClrTx/>
              <a:buSzTx/>
              <a:buNone/>
              <a:defRPr sz="2800">
                <a:solidFill>
                  <a:srgbClr val="242852"/>
                </a:solidFill>
                <a:latin typeface="Cambria"/>
                <a:ea typeface="Cambria"/>
                <a:cs typeface="Cambria"/>
                <a:sym typeface="Cambria"/>
              </a:defRPr>
            </a:lvl1pPr>
            <a:lvl2pPr marL="0" indent="0">
              <a:lnSpc>
                <a:spcPct val="100000"/>
              </a:lnSpc>
              <a:spcBef>
                <a:spcPts val="700"/>
              </a:spcBef>
              <a:buClrTx/>
              <a:buSzTx/>
              <a:buNone/>
              <a:defRPr sz="2800">
                <a:solidFill>
                  <a:srgbClr val="242852"/>
                </a:solidFill>
                <a:latin typeface="Cambria"/>
                <a:ea typeface="Cambria"/>
                <a:cs typeface="Cambria"/>
                <a:sym typeface="Cambria"/>
              </a:defRPr>
            </a:lvl2pPr>
            <a:lvl3pPr marL="0" indent="0">
              <a:lnSpc>
                <a:spcPct val="100000"/>
              </a:lnSpc>
              <a:spcBef>
                <a:spcPts val="700"/>
              </a:spcBef>
              <a:buClrTx/>
              <a:buSzTx/>
              <a:buNone/>
              <a:defRPr sz="2800">
                <a:solidFill>
                  <a:srgbClr val="242852"/>
                </a:solidFill>
                <a:latin typeface="Cambria"/>
                <a:ea typeface="Cambria"/>
                <a:cs typeface="Cambria"/>
                <a:sym typeface="Cambria"/>
              </a:defRPr>
            </a:lvl3pPr>
            <a:lvl4pPr marL="0" indent="0">
              <a:lnSpc>
                <a:spcPct val="100000"/>
              </a:lnSpc>
              <a:spcBef>
                <a:spcPts val="700"/>
              </a:spcBef>
              <a:buClrTx/>
              <a:buSzTx/>
              <a:buNone/>
              <a:defRPr sz="2800">
                <a:solidFill>
                  <a:srgbClr val="242852"/>
                </a:solidFill>
                <a:latin typeface="Cambria"/>
                <a:ea typeface="Cambria"/>
                <a:cs typeface="Cambria"/>
                <a:sym typeface="Cambria"/>
              </a:defRPr>
            </a:lvl4pPr>
            <a:lvl5pPr marL="0" indent="0">
              <a:lnSpc>
                <a:spcPct val="100000"/>
              </a:lnSpc>
              <a:spcBef>
                <a:spcPts val="700"/>
              </a:spcBef>
              <a:buClrTx/>
              <a:buSzTx/>
              <a:buNone/>
              <a:defRPr sz="2800">
                <a:solidFill>
                  <a:srgbClr val="242852"/>
                </a:solidFill>
                <a:latin typeface="Cambria"/>
                <a:ea typeface="Cambria"/>
                <a:cs typeface="Cambria"/>
                <a:sym typeface="Cambria"/>
              </a:defRPr>
            </a:lvl5pPr>
          </a:lstStyle>
          <a:p>
            <a:pPr lvl="0">
              <a:defRPr sz="1800">
                <a:solidFill>
                  <a:srgbClr val="000000"/>
                </a:solidFill>
              </a:defRPr>
            </a:pPr>
            <a:r>
              <a:rPr sz="2800">
                <a:solidFill>
                  <a:srgbClr val="242852"/>
                </a:solidFill>
              </a:rPr>
              <a:t>Body Level One</a:t>
            </a:r>
          </a:p>
          <a:p>
            <a:pPr lvl="1">
              <a:defRPr sz="1800">
                <a:solidFill>
                  <a:srgbClr val="000000"/>
                </a:solidFill>
              </a:defRPr>
            </a:pPr>
            <a:r>
              <a:rPr sz="2800">
                <a:solidFill>
                  <a:srgbClr val="242852"/>
                </a:solidFill>
              </a:rPr>
              <a:t>Body Level Two</a:t>
            </a:r>
          </a:p>
          <a:p>
            <a:pPr lvl="2">
              <a:defRPr sz="1800">
                <a:solidFill>
                  <a:srgbClr val="000000"/>
                </a:solidFill>
              </a:defRPr>
            </a:pPr>
            <a:r>
              <a:rPr sz="2800">
                <a:solidFill>
                  <a:srgbClr val="242852"/>
                </a:solidFill>
              </a:rPr>
              <a:t>Body Level Three</a:t>
            </a:r>
          </a:p>
          <a:p>
            <a:pPr lvl="3">
              <a:defRPr sz="1800">
                <a:solidFill>
                  <a:srgbClr val="000000"/>
                </a:solidFill>
              </a:defRPr>
            </a:pPr>
            <a:r>
              <a:rPr sz="2800">
                <a:solidFill>
                  <a:srgbClr val="242852"/>
                </a:solidFill>
              </a:rPr>
              <a:t>Body Level Four</a:t>
            </a:r>
          </a:p>
          <a:p>
            <a:pPr lvl="4">
              <a:defRPr sz="1800">
                <a:solidFill>
                  <a:srgbClr val="000000"/>
                </a:solidFill>
              </a:defRPr>
            </a:pPr>
            <a:r>
              <a:rPr sz="2800">
                <a:solidFill>
                  <a:srgbClr val="242852"/>
                </a:solidFill>
              </a:rPr>
              <a:t>Body Level Five</a:t>
            </a:r>
          </a:p>
        </p:txBody>
      </p:sp>
      <p:sp>
        <p:nvSpPr>
          <p:cNvPr id="24" name="Shape 24"/>
          <p:cNvSpPr/>
          <p:nvPr/>
        </p:nvSpPr>
        <p:spPr>
          <a:xfrm>
            <a:off x="0" y="1524000"/>
            <a:ext cx="9144000" cy="1143000"/>
          </a:xfrm>
          <a:prstGeom prst="rect">
            <a:avLst/>
          </a:prstGeom>
          <a:solidFill>
            <a:srgbClr val="FFFFFF"/>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25" name="Shape 25"/>
          <p:cNvSpPr/>
          <p:nvPr/>
        </p:nvSpPr>
        <p:spPr>
          <a:xfrm>
            <a:off x="0" y="1600200"/>
            <a:ext cx="1295400" cy="990600"/>
          </a:xfrm>
          <a:prstGeom prst="rect">
            <a:avLst/>
          </a:prstGeom>
          <a:solidFill>
            <a:srgbClr val="297FD5"/>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26" name="Shape 26"/>
          <p:cNvSpPr/>
          <p:nvPr/>
        </p:nvSpPr>
        <p:spPr>
          <a:xfrm>
            <a:off x="1371600" y="1600200"/>
            <a:ext cx="7772400" cy="990600"/>
          </a:xfrm>
          <a:prstGeom prst="rect">
            <a:avLst/>
          </a:prstGeom>
          <a:solidFill>
            <a:srgbClr val="629DD1"/>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27" name="Shape 27"/>
          <p:cNvSpPr>
            <a:spLocks noGrp="1"/>
          </p:cNvSpPr>
          <p:nvPr>
            <p:ph type="title"/>
          </p:nvPr>
        </p:nvSpPr>
        <p:spPr>
          <a:xfrm>
            <a:off x="1371600" y="1447800"/>
            <a:ext cx="7620000" cy="1295400"/>
          </a:xfrm>
          <a:prstGeom prst="rect">
            <a:avLst/>
          </a:prstGeom>
        </p:spPr>
        <p:txBody>
          <a:bodyPr lIns="45718" tIns="45718" rIns="45718" bIns="45718" anchor="ctr">
            <a:normAutofit/>
          </a:bodyPr>
          <a:lstStyle>
            <a:lvl1pPr>
              <a:defRPr sz="4400">
                <a:solidFill>
                  <a:srgbClr val="FFFFFF"/>
                </a:solidFill>
                <a:latin typeface="Calibri"/>
                <a:ea typeface="Calibri"/>
                <a:cs typeface="Calibri"/>
                <a:sym typeface="Calibri"/>
              </a:defRPr>
            </a:lvl1pPr>
          </a:lstStyle>
          <a:p>
            <a:pPr lvl="0">
              <a:defRPr sz="1800">
                <a:solidFill>
                  <a:srgbClr val="000000"/>
                </a:solidFill>
              </a:defRPr>
            </a:pPr>
            <a:r>
              <a:rPr sz="4400">
                <a:solidFill>
                  <a:srgbClr val="FFFFFF"/>
                </a:solidFill>
              </a:rPr>
              <a:t>Title Text</a:t>
            </a:r>
          </a:p>
        </p:txBody>
      </p:sp>
      <p:sp>
        <p:nvSpPr>
          <p:cNvPr id="28" name="Shape 28"/>
          <p:cNvSpPr>
            <a:spLocks noGrp="1"/>
          </p:cNvSpPr>
          <p:nvPr>
            <p:ph type="sldNum" sz="quarter" idx="2"/>
          </p:nvPr>
        </p:nvSpPr>
        <p:spPr>
          <a:xfrm>
            <a:off x="0" y="1892741"/>
            <a:ext cx="1295400" cy="421391"/>
          </a:xfrm>
          <a:prstGeom prst="rect">
            <a:avLst/>
          </a:prstGeom>
        </p:spPr>
        <p:txBody>
          <a:bodyPr lIns="45718" tIns="45718" rIns="45718" bIns="45718" anchor="ctr"/>
          <a:lstStyle>
            <a:lvl1pPr algn="ctr">
              <a:defRPr sz="2400" b="1">
                <a:solidFill>
                  <a:srgbClr val="FFFFFF"/>
                </a:solidFill>
                <a:latin typeface="Cambria"/>
                <a:ea typeface="Cambria"/>
                <a:cs typeface="Cambria"/>
                <a:sym typeface="Cambria"/>
              </a:defRPr>
            </a:lvl1pPr>
          </a:lstStyle>
          <a:p>
            <a:fld id="{86CB4B4D-7CA3-9044-876B-883B54F8677D}" type="slidenum">
              <a:rPr/>
              <a:pPr/>
              <a:t>‹#›</a:t>
            </a:fld>
            <a:endParaRPr/>
          </a:p>
        </p:txBody>
      </p:sp>
    </p:spTree>
    <p:extLst>
      <p:ext uri="{BB962C8B-B14F-4D97-AF65-F5344CB8AC3E}">
        <p14:creationId xmlns:p14="http://schemas.microsoft.com/office/powerpoint/2010/main" val="2976606283"/>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0" name="Shape 30"/>
          <p:cNvSpPr/>
          <p:nvPr/>
        </p:nvSpPr>
        <p:spPr>
          <a:xfrm>
            <a:off x="0" y="1234438"/>
            <a:ext cx="9144000" cy="320042"/>
          </a:xfrm>
          <a:prstGeom prst="rect">
            <a:avLst/>
          </a:prstGeom>
          <a:solidFill>
            <a:srgbClr val="FFFFFF"/>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31" name="Shape 31"/>
          <p:cNvSpPr/>
          <p:nvPr/>
        </p:nvSpPr>
        <p:spPr>
          <a:xfrm>
            <a:off x="0" y="1280160"/>
            <a:ext cx="533400" cy="228602"/>
          </a:xfrm>
          <a:prstGeom prst="rect">
            <a:avLst/>
          </a:prstGeom>
          <a:solidFill>
            <a:srgbClr val="297FD5"/>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32" name="Shape 32"/>
          <p:cNvSpPr/>
          <p:nvPr/>
        </p:nvSpPr>
        <p:spPr>
          <a:xfrm>
            <a:off x="590550" y="1280160"/>
            <a:ext cx="8553450" cy="228602"/>
          </a:xfrm>
          <a:prstGeom prst="rect">
            <a:avLst/>
          </a:prstGeom>
          <a:solidFill>
            <a:srgbClr val="629DD1"/>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33" name="Shape 33"/>
          <p:cNvSpPr>
            <a:spLocks noGrp="1"/>
          </p:cNvSpPr>
          <p:nvPr>
            <p:ph type="title"/>
          </p:nvPr>
        </p:nvSpPr>
        <p:spPr>
          <a:xfrm>
            <a:off x="609600" y="0"/>
            <a:ext cx="8153400" cy="1447800"/>
          </a:xfrm>
          <a:prstGeom prst="rect">
            <a:avLst/>
          </a:prstGeom>
        </p:spPr>
        <p:txBody>
          <a:bodyPr lIns="45718" tIns="45718" rIns="45718" bIns="45718" anchor="ctr">
            <a:normAutofit/>
          </a:bodyPr>
          <a:lstStyle>
            <a:lvl1pPr>
              <a:defRPr sz="4400">
                <a:solidFill>
                  <a:srgbClr val="242852"/>
                </a:solidFill>
                <a:latin typeface="Calibri"/>
                <a:ea typeface="Calibri"/>
                <a:cs typeface="Calibri"/>
                <a:sym typeface="Calibri"/>
              </a:defRPr>
            </a:lvl1pPr>
          </a:lstStyle>
          <a:p>
            <a:pPr lvl="0">
              <a:defRPr sz="1800">
                <a:solidFill>
                  <a:srgbClr val="000000"/>
                </a:solidFill>
              </a:defRPr>
            </a:pPr>
            <a:r>
              <a:rPr sz="4400">
                <a:solidFill>
                  <a:srgbClr val="242852"/>
                </a:solidFill>
              </a:rPr>
              <a:t>Title Text</a:t>
            </a:r>
          </a:p>
        </p:txBody>
      </p:sp>
      <p:sp>
        <p:nvSpPr>
          <p:cNvPr id="34" name="Shape 34"/>
          <p:cNvSpPr>
            <a:spLocks noGrp="1"/>
          </p:cNvSpPr>
          <p:nvPr>
            <p:ph type="body" idx="1"/>
          </p:nvPr>
        </p:nvSpPr>
        <p:spPr>
          <a:xfrm>
            <a:off x="609600" y="1589567"/>
            <a:ext cx="3886200" cy="5268434"/>
          </a:xfrm>
          <a:prstGeom prst="rect">
            <a:avLst/>
          </a:prstGeom>
        </p:spPr>
        <p:txBody>
          <a:bodyPr lIns="45718" tIns="45718" rIns="45718" bIns="45718">
            <a:normAutofit/>
          </a:bodyPr>
          <a:lstStyle>
            <a:lvl1pPr marL="320040" indent="-320040">
              <a:lnSpc>
                <a:spcPct val="100000"/>
              </a:lnSpc>
              <a:spcBef>
                <a:spcPts val="700"/>
              </a:spcBef>
              <a:buClr>
                <a:srgbClr val="297FD5"/>
              </a:buClr>
              <a:buSzPct val="60000"/>
              <a:buFont typeface="Wingdings"/>
              <a:buChar char="◻"/>
              <a:defRPr sz="2900">
                <a:latin typeface="Cambria"/>
                <a:ea typeface="Cambria"/>
                <a:cs typeface="Cambria"/>
                <a:sym typeface="Cambria"/>
              </a:defRPr>
            </a:lvl1pPr>
            <a:lvl2pPr marL="671732" indent="-305971">
              <a:lnSpc>
                <a:spcPct val="100000"/>
              </a:lnSpc>
              <a:spcBef>
                <a:spcPts val="700"/>
              </a:spcBef>
              <a:buClr>
                <a:srgbClr val="297FD5"/>
              </a:buClr>
              <a:buSzPct val="70000"/>
              <a:buFont typeface="Wingdings"/>
              <a:buChar char="◉"/>
              <a:defRPr sz="2900">
                <a:latin typeface="Cambria"/>
                <a:ea typeface="Cambria"/>
                <a:cs typeface="Cambria"/>
                <a:sym typeface="Cambria"/>
              </a:defRPr>
            </a:lvl2pPr>
            <a:lvl3pPr marL="974033" indent="-288234">
              <a:lnSpc>
                <a:spcPct val="100000"/>
              </a:lnSpc>
              <a:spcBef>
                <a:spcPts val="700"/>
              </a:spcBef>
              <a:buClr>
                <a:srgbClr val="297FD5"/>
              </a:buClr>
              <a:buSzPct val="75000"/>
              <a:buFont typeface="Wingdings"/>
              <a:buChar char="■"/>
              <a:defRPr sz="2900">
                <a:latin typeface="Cambria"/>
                <a:ea typeface="Cambria"/>
                <a:cs typeface="Cambria"/>
                <a:sym typeface="Cambria"/>
              </a:defRPr>
            </a:lvl3pPr>
            <a:lvl4pPr marL="1474469" indent="-331469">
              <a:lnSpc>
                <a:spcPct val="100000"/>
              </a:lnSpc>
              <a:spcBef>
                <a:spcPts val="700"/>
              </a:spcBef>
              <a:buClr>
                <a:srgbClr val="297FD5"/>
              </a:buClr>
              <a:buSzPct val="75000"/>
              <a:buFont typeface="Wingdings"/>
              <a:buChar char="■"/>
              <a:defRPr sz="2900">
                <a:latin typeface="Cambria"/>
                <a:ea typeface="Cambria"/>
                <a:cs typeface="Cambria"/>
                <a:sym typeface="Cambria"/>
              </a:defRPr>
            </a:lvl4pPr>
            <a:lvl5pPr marL="1931670" indent="-331469">
              <a:lnSpc>
                <a:spcPct val="100000"/>
              </a:lnSpc>
              <a:spcBef>
                <a:spcPts val="700"/>
              </a:spcBef>
              <a:buClr>
                <a:srgbClr val="297FD5"/>
              </a:buClr>
              <a:buSzPct val="65000"/>
              <a:buFont typeface="Wingdings"/>
              <a:buChar char="■"/>
              <a:defRPr sz="2900">
                <a:latin typeface="Cambria"/>
                <a:ea typeface="Cambria"/>
                <a:cs typeface="Cambria"/>
                <a:sym typeface="Cambria"/>
              </a:defRPr>
            </a:lvl5pPr>
          </a:lstStyle>
          <a:p>
            <a:pPr lvl="0">
              <a:defRPr sz="1800"/>
            </a:pPr>
            <a:r>
              <a:rPr sz="2900"/>
              <a:t>Body Level One</a:t>
            </a:r>
          </a:p>
          <a:p>
            <a:pPr lvl="1">
              <a:defRPr sz="1800"/>
            </a:pPr>
            <a:r>
              <a:rPr sz="2900"/>
              <a:t>Body Level Two</a:t>
            </a:r>
          </a:p>
          <a:p>
            <a:pPr lvl="2">
              <a:defRPr sz="1800"/>
            </a:pPr>
            <a:r>
              <a:rPr sz="2900"/>
              <a:t>Body Level Three</a:t>
            </a:r>
          </a:p>
          <a:p>
            <a:pPr lvl="3">
              <a:defRPr sz="1800"/>
            </a:pPr>
            <a:r>
              <a:rPr sz="2900"/>
              <a:t>Body Level Four</a:t>
            </a:r>
          </a:p>
          <a:p>
            <a:pPr lvl="4">
              <a:defRPr sz="1800"/>
            </a:pPr>
            <a:r>
              <a:rPr sz="2900"/>
              <a:t>Body Level Five</a:t>
            </a:r>
          </a:p>
        </p:txBody>
      </p:sp>
      <p:sp>
        <p:nvSpPr>
          <p:cNvPr id="35" name="Shape 35"/>
          <p:cNvSpPr>
            <a:spLocks noGrp="1"/>
          </p:cNvSpPr>
          <p:nvPr>
            <p:ph type="sldNum" sz="quarter" idx="2"/>
          </p:nvPr>
        </p:nvSpPr>
        <p:spPr>
          <a:xfrm>
            <a:off x="0" y="985134"/>
            <a:ext cx="533400" cy="287085"/>
          </a:xfrm>
          <a:prstGeom prst="rect">
            <a:avLst/>
          </a:prstGeom>
        </p:spPr>
        <p:txBody>
          <a:bodyPr lIns="45718" tIns="45718" rIns="45718" bIns="45718" anchor="ctr">
            <a:normAutofit/>
          </a:bodyPr>
          <a:lstStyle>
            <a:lvl1pPr algn="ctr">
              <a:defRPr sz="1400" b="1">
                <a:solidFill>
                  <a:srgbClr val="FFFFFF"/>
                </a:solidFill>
                <a:latin typeface="Cambria"/>
                <a:ea typeface="Cambria"/>
                <a:cs typeface="Cambria"/>
                <a:sym typeface="Cambria"/>
              </a:defRPr>
            </a:lvl1pPr>
          </a:lstStyle>
          <a:p>
            <a:fld id="{86CB4B4D-7CA3-9044-876B-883B54F8677D}" type="slidenum">
              <a:rPr/>
              <a:pPr/>
              <a:t>‹#›</a:t>
            </a:fld>
            <a:endParaRPr/>
          </a:p>
        </p:txBody>
      </p:sp>
    </p:spTree>
    <p:extLst>
      <p:ext uri="{BB962C8B-B14F-4D97-AF65-F5344CB8AC3E}">
        <p14:creationId xmlns:p14="http://schemas.microsoft.com/office/powerpoint/2010/main" val="410592531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37" name="Shape 37"/>
          <p:cNvSpPr/>
          <p:nvPr/>
        </p:nvSpPr>
        <p:spPr>
          <a:xfrm>
            <a:off x="0" y="1234438"/>
            <a:ext cx="9144000" cy="320042"/>
          </a:xfrm>
          <a:prstGeom prst="rect">
            <a:avLst/>
          </a:prstGeom>
          <a:solidFill>
            <a:srgbClr val="FFFFFF"/>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38" name="Shape 38"/>
          <p:cNvSpPr/>
          <p:nvPr/>
        </p:nvSpPr>
        <p:spPr>
          <a:xfrm>
            <a:off x="0" y="1280160"/>
            <a:ext cx="533400" cy="228602"/>
          </a:xfrm>
          <a:prstGeom prst="rect">
            <a:avLst/>
          </a:prstGeom>
          <a:solidFill>
            <a:srgbClr val="297FD5"/>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39" name="Shape 39"/>
          <p:cNvSpPr/>
          <p:nvPr/>
        </p:nvSpPr>
        <p:spPr>
          <a:xfrm>
            <a:off x="590550" y="1280160"/>
            <a:ext cx="8553450" cy="228602"/>
          </a:xfrm>
          <a:prstGeom prst="rect">
            <a:avLst/>
          </a:prstGeom>
          <a:solidFill>
            <a:srgbClr val="629DD1"/>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40" name="Shape 40"/>
          <p:cNvSpPr>
            <a:spLocks noGrp="1"/>
          </p:cNvSpPr>
          <p:nvPr>
            <p:ph type="title"/>
          </p:nvPr>
        </p:nvSpPr>
        <p:spPr>
          <a:xfrm>
            <a:off x="533400" y="0"/>
            <a:ext cx="8153400" cy="1416050"/>
          </a:xfrm>
          <a:prstGeom prst="rect">
            <a:avLst/>
          </a:prstGeom>
        </p:spPr>
        <p:txBody>
          <a:bodyPr lIns="45718" tIns="45718" rIns="45718" bIns="45718" anchor="ctr">
            <a:normAutofit/>
          </a:bodyPr>
          <a:lstStyle>
            <a:lvl1pPr>
              <a:defRPr sz="4400">
                <a:solidFill>
                  <a:srgbClr val="242852"/>
                </a:solidFill>
                <a:latin typeface="Calibri"/>
                <a:ea typeface="Calibri"/>
                <a:cs typeface="Calibri"/>
                <a:sym typeface="Calibri"/>
              </a:defRPr>
            </a:lvl1pPr>
          </a:lstStyle>
          <a:p>
            <a:pPr lvl="0">
              <a:defRPr sz="1800">
                <a:solidFill>
                  <a:srgbClr val="000000"/>
                </a:solidFill>
              </a:defRPr>
            </a:pPr>
            <a:r>
              <a:rPr sz="4400">
                <a:solidFill>
                  <a:srgbClr val="242852"/>
                </a:solidFill>
              </a:rPr>
              <a:t>Title Text</a:t>
            </a:r>
          </a:p>
        </p:txBody>
      </p:sp>
      <p:sp>
        <p:nvSpPr>
          <p:cNvPr id="41" name="Shape 41"/>
          <p:cNvSpPr>
            <a:spLocks noGrp="1"/>
          </p:cNvSpPr>
          <p:nvPr>
            <p:ph type="body" idx="1"/>
          </p:nvPr>
        </p:nvSpPr>
        <p:spPr>
          <a:xfrm>
            <a:off x="609600" y="2438400"/>
            <a:ext cx="3886200" cy="4419600"/>
          </a:xfrm>
          <a:prstGeom prst="rect">
            <a:avLst/>
          </a:prstGeom>
        </p:spPr>
        <p:txBody>
          <a:bodyPr lIns="45718" tIns="45718" rIns="45718" bIns="45718">
            <a:normAutofit/>
          </a:bodyPr>
          <a:lstStyle>
            <a:lvl1pPr marL="320040" indent="-320040">
              <a:lnSpc>
                <a:spcPct val="100000"/>
              </a:lnSpc>
              <a:spcBef>
                <a:spcPts val="700"/>
              </a:spcBef>
              <a:buClr>
                <a:srgbClr val="297FD5"/>
              </a:buClr>
              <a:buSzPct val="60000"/>
              <a:buFont typeface="Wingdings"/>
              <a:buChar char="◻"/>
              <a:defRPr sz="2900">
                <a:latin typeface="Cambria"/>
                <a:ea typeface="Cambria"/>
                <a:cs typeface="Cambria"/>
                <a:sym typeface="Cambria"/>
              </a:defRPr>
            </a:lvl1pPr>
            <a:lvl2pPr marL="671732" indent="-305971">
              <a:lnSpc>
                <a:spcPct val="100000"/>
              </a:lnSpc>
              <a:spcBef>
                <a:spcPts val="700"/>
              </a:spcBef>
              <a:buClr>
                <a:srgbClr val="297FD5"/>
              </a:buClr>
              <a:buSzPct val="70000"/>
              <a:buFont typeface="Wingdings"/>
              <a:buChar char="◉"/>
              <a:defRPr sz="2900">
                <a:latin typeface="Cambria"/>
                <a:ea typeface="Cambria"/>
                <a:cs typeface="Cambria"/>
                <a:sym typeface="Cambria"/>
              </a:defRPr>
            </a:lvl2pPr>
            <a:lvl3pPr marL="974033" indent="-288234">
              <a:lnSpc>
                <a:spcPct val="100000"/>
              </a:lnSpc>
              <a:spcBef>
                <a:spcPts val="700"/>
              </a:spcBef>
              <a:buClr>
                <a:srgbClr val="297FD5"/>
              </a:buClr>
              <a:buSzPct val="75000"/>
              <a:buFont typeface="Wingdings"/>
              <a:buChar char="■"/>
              <a:defRPr sz="2900">
                <a:latin typeface="Cambria"/>
                <a:ea typeface="Cambria"/>
                <a:cs typeface="Cambria"/>
                <a:sym typeface="Cambria"/>
              </a:defRPr>
            </a:lvl3pPr>
            <a:lvl4pPr marL="1474469" indent="-331469">
              <a:lnSpc>
                <a:spcPct val="100000"/>
              </a:lnSpc>
              <a:spcBef>
                <a:spcPts val="700"/>
              </a:spcBef>
              <a:buClr>
                <a:srgbClr val="297FD5"/>
              </a:buClr>
              <a:buSzPct val="75000"/>
              <a:buFont typeface="Wingdings"/>
              <a:buChar char="■"/>
              <a:defRPr sz="2900">
                <a:latin typeface="Cambria"/>
                <a:ea typeface="Cambria"/>
                <a:cs typeface="Cambria"/>
                <a:sym typeface="Cambria"/>
              </a:defRPr>
            </a:lvl4pPr>
            <a:lvl5pPr marL="1931670" indent="-331469">
              <a:lnSpc>
                <a:spcPct val="100000"/>
              </a:lnSpc>
              <a:spcBef>
                <a:spcPts val="700"/>
              </a:spcBef>
              <a:buClr>
                <a:srgbClr val="297FD5"/>
              </a:buClr>
              <a:buSzPct val="65000"/>
              <a:buFont typeface="Wingdings"/>
              <a:buChar char="■"/>
              <a:defRPr sz="2900">
                <a:latin typeface="Cambria"/>
                <a:ea typeface="Cambria"/>
                <a:cs typeface="Cambria"/>
                <a:sym typeface="Cambria"/>
              </a:defRPr>
            </a:lvl5pPr>
          </a:lstStyle>
          <a:p>
            <a:pPr lvl="0">
              <a:defRPr sz="1800"/>
            </a:pPr>
            <a:r>
              <a:rPr sz="2900"/>
              <a:t>Body Level One</a:t>
            </a:r>
          </a:p>
          <a:p>
            <a:pPr lvl="1">
              <a:defRPr sz="1800"/>
            </a:pPr>
            <a:r>
              <a:rPr sz="2900"/>
              <a:t>Body Level Two</a:t>
            </a:r>
          </a:p>
          <a:p>
            <a:pPr lvl="2">
              <a:defRPr sz="1800"/>
            </a:pPr>
            <a:r>
              <a:rPr sz="2900"/>
              <a:t>Body Level Three</a:t>
            </a:r>
          </a:p>
          <a:p>
            <a:pPr lvl="3">
              <a:defRPr sz="1800"/>
            </a:pPr>
            <a:r>
              <a:rPr sz="2900"/>
              <a:t>Body Level Four</a:t>
            </a:r>
          </a:p>
          <a:p>
            <a:pPr lvl="4">
              <a:defRPr sz="1800"/>
            </a:pPr>
            <a:r>
              <a:rPr sz="2900"/>
              <a:t>Body Level Five</a:t>
            </a:r>
          </a:p>
        </p:txBody>
      </p:sp>
      <p:sp>
        <p:nvSpPr>
          <p:cNvPr id="42" name="Shape 42"/>
          <p:cNvSpPr>
            <a:spLocks noGrp="1"/>
          </p:cNvSpPr>
          <p:nvPr>
            <p:ph type="sldNum" sz="quarter" idx="2"/>
          </p:nvPr>
        </p:nvSpPr>
        <p:spPr>
          <a:xfrm>
            <a:off x="0" y="985134"/>
            <a:ext cx="533400" cy="287085"/>
          </a:xfrm>
          <a:prstGeom prst="rect">
            <a:avLst/>
          </a:prstGeom>
        </p:spPr>
        <p:txBody>
          <a:bodyPr lIns="45718" tIns="45718" rIns="45718" bIns="45718" anchor="ctr">
            <a:normAutofit/>
          </a:bodyPr>
          <a:lstStyle>
            <a:lvl1pPr algn="ctr">
              <a:defRPr sz="1400" b="1">
                <a:solidFill>
                  <a:srgbClr val="FFFFFF"/>
                </a:solidFill>
                <a:latin typeface="Cambria"/>
                <a:ea typeface="Cambria"/>
                <a:cs typeface="Cambria"/>
                <a:sym typeface="Cambria"/>
              </a:defRPr>
            </a:lvl1pPr>
          </a:lstStyle>
          <a:p>
            <a:fld id="{86CB4B4D-7CA3-9044-876B-883B54F8677D}" type="slidenum">
              <a:rPr/>
              <a:pPr/>
              <a:t>‹#›</a:t>
            </a:fld>
            <a:endParaRPr/>
          </a:p>
        </p:txBody>
      </p:sp>
    </p:spTree>
    <p:extLst>
      <p:ext uri="{BB962C8B-B14F-4D97-AF65-F5344CB8AC3E}">
        <p14:creationId xmlns:p14="http://schemas.microsoft.com/office/powerpoint/2010/main" val="80396732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44" name="Shape 44"/>
          <p:cNvSpPr/>
          <p:nvPr/>
        </p:nvSpPr>
        <p:spPr>
          <a:xfrm>
            <a:off x="0" y="1234438"/>
            <a:ext cx="9144000" cy="320042"/>
          </a:xfrm>
          <a:prstGeom prst="rect">
            <a:avLst/>
          </a:prstGeom>
          <a:solidFill>
            <a:srgbClr val="FFFFFF"/>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45" name="Shape 45"/>
          <p:cNvSpPr/>
          <p:nvPr/>
        </p:nvSpPr>
        <p:spPr>
          <a:xfrm>
            <a:off x="0" y="1280160"/>
            <a:ext cx="533400" cy="228602"/>
          </a:xfrm>
          <a:prstGeom prst="rect">
            <a:avLst/>
          </a:prstGeom>
          <a:solidFill>
            <a:srgbClr val="297FD5"/>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46" name="Shape 46"/>
          <p:cNvSpPr/>
          <p:nvPr/>
        </p:nvSpPr>
        <p:spPr>
          <a:xfrm>
            <a:off x="590550" y="1280160"/>
            <a:ext cx="8553450" cy="228602"/>
          </a:xfrm>
          <a:prstGeom prst="rect">
            <a:avLst/>
          </a:prstGeom>
          <a:solidFill>
            <a:srgbClr val="629DD1"/>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47" name="Shape 47"/>
          <p:cNvSpPr>
            <a:spLocks noGrp="1"/>
          </p:cNvSpPr>
          <p:nvPr>
            <p:ph type="title"/>
          </p:nvPr>
        </p:nvSpPr>
        <p:spPr>
          <a:xfrm>
            <a:off x="609600" y="0"/>
            <a:ext cx="8153400" cy="1447800"/>
          </a:xfrm>
          <a:prstGeom prst="rect">
            <a:avLst/>
          </a:prstGeom>
        </p:spPr>
        <p:txBody>
          <a:bodyPr lIns="45718" tIns="45718" rIns="45718" bIns="45718" anchor="ctr">
            <a:normAutofit/>
          </a:bodyPr>
          <a:lstStyle>
            <a:lvl1pPr>
              <a:defRPr sz="4400">
                <a:solidFill>
                  <a:srgbClr val="242852"/>
                </a:solidFill>
                <a:latin typeface="Calibri"/>
                <a:ea typeface="Calibri"/>
                <a:cs typeface="Calibri"/>
                <a:sym typeface="Calibri"/>
              </a:defRPr>
            </a:lvl1pPr>
          </a:lstStyle>
          <a:p>
            <a:pPr lvl="0">
              <a:defRPr sz="1800">
                <a:solidFill>
                  <a:srgbClr val="000000"/>
                </a:solidFill>
              </a:defRPr>
            </a:pPr>
            <a:r>
              <a:rPr sz="4400">
                <a:solidFill>
                  <a:srgbClr val="242852"/>
                </a:solidFill>
              </a:rPr>
              <a:t>Title Text</a:t>
            </a:r>
          </a:p>
        </p:txBody>
      </p:sp>
      <p:sp>
        <p:nvSpPr>
          <p:cNvPr id="48" name="Shape 48"/>
          <p:cNvSpPr>
            <a:spLocks noGrp="1"/>
          </p:cNvSpPr>
          <p:nvPr>
            <p:ph type="sldNum" sz="quarter" idx="2"/>
          </p:nvPr>
        </p:nvSpPr>
        <p:spPr>
          <a:xfrm>
            <a:off x="0" y="985134"/>
            <a:ext cx="533400" cy="287085"/>
          </a:xfrm>
          <a:prstGeom prst="rect">
            <a:avLst/>
          </a:prstGeom>
        </p:spPr>
        <p:txBody>
          <a:bodyPr lIns="45718" tIns="45718" rIns="45718" bIns="45718" anchor="ctr">
            <a:normAutofit/>
          </a:bodyPr>
          <a:lstStyle>
            <a:lvl1pPr algn="ctr">
              <a:defRPr sz="1400" b="1">
                <a:solidFill>
                  <a:srgbClr val="FFFFFF"/>
                </a:solidFill>
                <a:latin typeface="Cambria"/>
                <a:ea typeface="Cambria"/>
                <a:cs typeface="Cambria"/>
                <a:sym typeface="Cambria"/>
              </a:defRPr>
            </a:lvl1pPr>
          </a:lstStyle>
          <a:p>
            <a:fld id="{86CB4B4D-7CA3-9044-876B-883B54F8677D}" type="slidenum">
              <a:rPr/>
              <a:pPr/>
              <a:t>‹#›</a:t>
            </a:fld>
            <a:endParaRPr/>
          </a:p>
        </p:txBody>
      </p:sp>
    </p:spTree>
    <p:extLst>
      <p:ext uri="{BB962C8B-B14F-4D97-AF65-F5344CB8AC3E}">
        <p14:creationId xmlns:p14="http://schemas.microsoft.com/office/powerpoint/2010/main" val="92452411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0" name="Shape 50"/>
          <p:cNvSpPr>
            <a:spLocks noGrp="1"/>
          </p:cNvSpPr>
          <p:nvPr>
            <p:ph type="sldNum" sz="quarter" idx="2"/>
          </p:nvPr>
        </p:nvSpPr>
        <p:spPr>
          <a:xfrm>
            <a:off x="0" y="5961312"/>
            <a:ext cx="533400" cy="287086"/>
          </a:xfrm>
          <a:prstGeom prst="rect">
            <a:avLst/>
          </a:prstGeom>
        </p:spPr>
        <p:txBody>
          <a:bodyPr lIns="45718" tIns="45718" rIns="45718" bIns="45718" anchor="ctr">
            <a:normAutofit/>
          </a:bodyPr>
          <a:lstStyle>
            <a:lvl1pPr algn="ctr">
              <a:defRPr sz="1400" b="1">
                <a:solidFill>
                  <a:srgbClr val="323232"/>
                </a:solidFill>
                <a:latin typeface="Cambria"/>
                <a:ea typeface="Cambria"/>
                <a:cs typeface="Cambria"/>
                <a:sym typeface="Cambria"/>
              </a:defRPr>
            </a:lvl1pPr>
          </a:lstStyle>
          <a:p>
            <a:fld id="{86CB4B4D-7CA3-9044-876B-883B54F8677D}" type="slidenum">
              <a:rPr/>
              <a:pPr/>
              <a:t>‹#›</a:t>
            </a:fld>
            <a:endParaRPr/>
          </a:p>
        </p:txBody>
      </p:sp>
    </p:spTree>
    <p:extLst>
      <p:ext uri="{BB962C8B-B14F-4D97-AF65-F5344CB8AC3E}">
        <p14:creationId xmlns:p14="http://schemas.microsoft.com/office/powerpoint/2010/main" val="136930498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p:txBody>
          <a:bodyPr/>
          <a:lstStyle/>
          <a:p>
            <a:endParaRPr lang="en-US" dirty="0">
              <a:latin typeface="Georgia"/>
            </a:endParaRPr>
          </a:p>
        </p:txBody>
      </p:sp>
      <p:sp>
        <p:nvSpPr>
          <p:cNvPr id="7" name="Slide Number Placeholder 6"/>
          <p:cNvSpPr>
            <a:spLocks noGrp="1"/>
          </p:cNvSpPr>
          <p:nvPr>
            <p:ph type="sldNum" sz="quarter" idx="12"/>
          </p:nvPr>
        </p:nvSpPr>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3547143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52" name="Shape 52"/>
          <p:cNvSpPr/>
          <p:nvPr/>
        </p:nvSpPr>
        <p:spPr>
          <a:xfrm>
            <a:off x="0" y="1234438"/>
            <a:ext cx="9144000" cy="320042"/>
          </a:xfrm>
          <a:prstGeom prst="rect">
            <a:avLst/>
          </a:prstGeom>
          <a:solidFill>
            <a:srgbClr val="FFFFFF"/>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53" name="Shape 53"/>
          <p:cNvSpPr/>
          <p:nvPr/>
        </p:nvSpPr>
        <p:spPr>
          <a:xfrm>
            <a:off x="0" y="1280160"/>
            <a:ext cx="533400" cy="228602"/>
          </a:xfrm>
          <a:prstGeom prst="rect">
            <a:avLst/>
          </a:prstGeom>
          <a:solidFill>
            <a:srgbClr val="297FD5"/>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54" name="Shape 54"/>
          <p:cNvSpPr/>
          <p:nvPr/>
        </p:nvSpPr>
        <p:spPr>
          <a:xfrm>
            <a:off x="590550" y="1280160"/>
            <a:ext cx="8553450" cy="228602"/>
          </a:xfrm>
          <a:prstGeom prst="rect">
            <a:avLst/>
          </a:prstGeom>
          <a:solidFill>
            <a:srgbClr val="629DD1"/>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55" name="Shape 55"/>
          <p:cNvSpPr>
            <a:spLocks noGrp="1"/>
          </p:cNvSpPr>
          <p:nvPr>
            <p:ph type="title"/>
          </p:nvPr>
        </p:nvSpPr>
        <p:spPr>
          <a:xfrm>
            <a:off x="609600" y="0"/>
            <a:ext cx="8077200" cy="1416050"/>
          </a:xfrm>
          <a:prstGeom prst="rect">
            <a:avLst/>
          </a:prstGeom>
        </p:spPr>
        <p:txBody>
          <a:bodyPr lIns="45718" tIns="45718" rIns="45718" bIns="45718" anchor="ctr">
            <a:normAutofit/>
          </a:bodyPr>
          <a:lstStyle>
            <a:lvl1pPr>
              <a:defRPr sz="4400">
                <a:solidFill>
                  <a:srgbClr val="242852"/>
                </a:solidFill>
                <a:latin typeface="Calibri"/>
                <a:ea typeface="Calibri"/>
                <a:cs typeface="Calibri"/>
                <a:sym typeface="Calibri"/>
              </a:defRPr>
            </a:lvl1pPr>
          </a:lstStyle>
          <a:p>
            <a:pPr lvl="0">
              <a:defRPr sz="1800">
                <a:solidFill>
                  <a:srgbClr val="000000"/>
                </a:solidFill>
              </a:defRPr>
            </a:pPr>
            <a:r>
              <a:rPr sz="4400">
                <a:solidFill>
                  <a:srgbClr val="242852"/>
                </a:solidFill>
              </a:rPr>
              <a:t>Title Text</a:t>
            </a:r>
          </a:p>
        </p:txBody>
      </p:sp>
      <p:sp>
        <p:nvSpPr>
          <p:cNvPr id="56" name="Shape 56"/>
          <p:cNvSpPr>
            <a:spLocks noGrp="1"/>
          </p:cNvSpPr>
          <p:nvPr>
            <p:ph type="sldNum" sz="quarter" idx="2"/>
          </p:nvPr>
        </p:nvSpPr>
        <p:spPr>
          <a:xfrm>
            <a:off x="0" y="985134"/>
            <a:ext cx="533400" cy="287085"/>
          </a:xfrm>
          <a:prstGeom prst="rect">
            <a:avLst/>
          </a:prstGeom>
        </p:spPr>
        <p:txBody>
          <a:bodyPr lIns="45718" tIns="45718" rIns="45718" bIns="45718" anchor="ctr">
            <a:normAutofit/>
          </a:bodyPr>
          <a:lstStyle>
            <a:lvl1pPr algn="ctr">
              <a:defRPr sz="1400" b="1">
                <a:solidFill>
                  <a:srgbClr val="FFFFFF"/>
                </a:solidFill>
                <a:latin typeface="Cambria"/>
                <a:ea typeface="Cambria"/>
                <a:cs typeface="Cambria"/>
                <a:sym typeface="Cambria"/>
              </a:defRPr>
            </a:lvl1pPr>
          </a:lstStyle>
          <a:p>
            <a:fld id="{86CB4B4D-7CA3-9044-876B-883B54F8677D}" type="slidenum">
              <a:rPr/>
              <a:pPr/>
              <a:t>‹#›</a:t>
            </a:fld>
            <a:endParaRPr/>
          </a:p>
        </p:txBody>
      </p:sp>
      <p:sp>
        <p:nvSpPr>
          <p:cNvPr id="57" name="Shape 57"/>
          <p:cNvSpPr>
            <a:spLocks noGrp="1"/>
          </p:cNvSpPr>
          <p:nvPr>
            <p:ph type="body" idx="1"/>
          </p:nvPr>
        </p:nvSpPr>
        <p:spPr>
          <a:xfrm>
            <a:off x="609600" y="1752600"/>
            <a:ext cx="1600200" cy="5105400"/>
          </a:xfrm>
          <a:prstGeom prst="rect">
            <a:avLst/>
          </a:prstGeom>
          <a:solidFill>
            <a:srgbClr val="297FD5"/>
          </a:solidFill>
          <a:ln w="50800" cap="sq">
            <a:solidFill>
              <a:srgbClr val="297FD5"/>
            </a:solidFill>
            <a:miter lim="800000"/>
          </a:ln>
        </p:spPr>
        <p:txBody>
          <a:bodyPr lIns="91438" tIns="91438" rIns="91438" bIns="91438">
            <a:normAutofit/>
          </a:bodyPr>
          <a:lstStyle>
            <a:lvl1pPr marL="0" indent="0">
              <a:lnSpc>
                <a:spcPct val="100000"/>
              </a:lnSpc>
              <a:spcBef>
                <a:spcPts val="1000"/>
              </a:spcBef>
              <a:buClrTx/>
              <a:buSzTx/>
              <a:buNone/>
              <a:defRPr sz="1800">
                <a:solidFill>
                  <a:srgbClr val="FFFFFF"/>
                </a:solidFill>
                <a:latin typeface="Cambria"/>
                <a:ea typeface="Cambria"/>
                <a:cs typeface="Cambria"/>
                <a:sym typeface="Cambria"/>
              </a:defRPr>
            </a:lvl1pPr>
            <a:lvl2pPr marL="0" indent="0">
              <a:lnSpc>
                <a:spcPct val="100000"/>
              </a:lnSpc>
              <a:spcBef>
                <a:spcPts val="1000"/>
              </a:spcBef>
              <a:buClrTx/>
              <a:buSzTx/>
              <a:buNone/>
              <a:defRPr sz="1800">
                <a:solidFill>
                  <a:srgbClr val="FFFFFF"/>
                </a:solidFill>
                <a:latin typeface="Cambria"/>
                <a:ea typeface="Cambria"/>
                <a:cs typeface="Cambria"/>
                <a:sym typeface="Cambria"/>
              </a:defRPr>
            </a:lvl2pPr>
            <a:lvl3pPr marL="0" indent="0">
              <a:lnSpc>
                <a:spcPct val="100000"/>
              </a:lnSpc>
              <a:spcBef>
                <a:spcPts val="1000"/>
              </a:spcBef>
              <a:buClrTx/>
              <a:buSzTx/>
              <a:buNone/>
              <a:defRPr sz="1800">
                <a:solidFill>
                  <a:srgbClr val="FFFFFF"/>
                </a:solidFill>
                <a:latin typeface="Cambria"/>
                <a:ea typeface="Cambria"/>
                <a:cs typeface="Cambria"/>
                <a:sym typeface="Cambria"/>
              </a:defRPr>
            </a:lvl3pPr>
            <a:lvl4pPr marL="0" indent="0">
              <a:lnSpc>
                <a:spcPct val="100000"/>
              </a:lnSpc>
              <a:spcBef>
                <a:spcPts val="1000"/>
              </a:spcBef>
              <a:buClrTx/>
              <a:buSzTx/>
              <a:buNone/>
              <a:defRPr sz="1800">
                <a:solidFill>
                  <a:srgbClr val="FFFFFF"/>
                </a:solidFill>
                <a:latin typeface="Cambria"/>
                <a:ea typeface="Cambria"/>
                <a:cs typeface="Cambria"/>
                <a:sym typeface="Cambria"/>
              </a:defRPr>
            </a:lvl4pPr>
            <a:lvl5pPr marL="0" indent="0">
              <a:lnSpc>
                <a:spcPct val="100000"/>
              </a:lnSpc>
              <a:spcBef>
                <a:spcPts val="1000"/>
              </a:spcBef>
              <a:buClrTx/>
              <a:buSzTx/>
              <a:buNone/>
              <a:defRPr sz="1800">
                <a:solidFill>
                  <a:srgbClr val="FFFFFF"/>
                </a:solidFill>
                <a:latin typeface="Cambria"/>
                <a:ea typeface="Cambria"/>
                <a:cs typeface="Cambria"/>
                <a:sym typeface="Cambria"/>
              </a:defRPr>
            </a:lvl5pPr>
          </a:lstStyle>
          <a:p>
            <a:pPr lvl="0">
              <a:defRPr>
                <a:solidFill>
                  <a:srgbClr val="000000"/>
                </a:solidFill>
              </a:defRPr>
            </a:pPr>
            <a:r>
              <a:rPr>
                <a:solidFill>
                  <a:srgbClr val="FFFFFF"/>
                </a:solidFill>
              </a:rPr>
              <a:t>Body Level One</a:t>
            </a:r>
          </a:p>
          <a:p>
            <a:pPr lvl="1">
              <a:defRPr>
                <a:solidFill>
                  <a:srgbClr val="000000"/>
                </a:solidFill>
              </a:defRPr>
            </a:pPr>
            <a:r>
              <a:rPr>
                <a:solidFill>
                  <a:srgbClr val="FFFFFF"/>
                </a:solidFill>
              </a:rPr>
              <a:t>Body Level Two</a:t>
            </a:r>
          </a:p>
          <a:p>
            <a:pPr lvl="2">
              <a:defRPr>
                <a:solidFill>
                  <a:srgbClr val="000000"/>
                </a:solidFill>
              </a:defRPr>
            </a:pPr>
            <a:r>
              <a:rPr>
                <a:solidFill>
                  <a:srgbClr val="FFFFFF"/>
                </a:solidFill>
              </a:rPr>
              <a:t>Body Level Three</a:t>
            </a:r>
          </a:p>
          <a:p>
            <a:pPr lvl="3">
              <a:defRPr>
                <a:solidFill>
                  <a:srgbClr val="000000"/>
                </a:solidFill>
              </a:defRPr>
            </a:pPr>
            <a:r>
              <a:rPr>
                <a:solidFill>
                  <a:srgbClr val="FFFFFF"/>
                </a:solidFill>
              </a:rPr>
              <a:t>Body Level Four</a:t>
            </a:r>
          </a:p>
          <a:p>
            <a:pPr lvl="4">
              <a:defRPr>
                <a:solidFill>
                  <a:srgbClr val="000000"/>
                </a:solidFill>
              </a:defRPr>
            </a:pPr>
            <a:r>
              <a:rPr>
                <a:solidFill>
                  <a:srgbClr val="FFFFFF"/>
                </a:solidFill>
              </a:rPr>
              <a:t>Body Level Five</a:t>
            </a:r>
          </a:p>
        </p:txBody>
      </p:sp>
    </p:spTree>
    <p:extLst>
      <p:ext uri="{BB962C8B-B14F-4D97-AF65-F5344CB8AC3E}">
        <p14:creationId xmlns:p14="http://schemas.microsoft.com/office/powerpoint/2010/main" val="249920124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Picture with Captio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9" name="Shape 59"/>
          <p:cNvSpPr>
            <a:spLocks noGrp="1"/>
          </p:cNvSpPr>
          <p:nvPr>
            <p:ph type="body" idx="1"/>
          </p:nvPr>
        </p:nvSpPr>
        <p:spPr>
          <a:xfrm>
            <a:off x="1600200" y="5486400"/>
            <a:ext cx="7315200" cy="1371600"/>
          </a:xfrm>
          <a:prstGeom prst="rect">
            <a:avLst/>
          </a:prstGeom>
        </p:spPr>
        <p:txBody>
          <a:bodyPr lIns="45718" tIns="45718" rIns="45718" bIns="45718">
            <a:normAutofit/>
          </a:bodyPr>
          <a:lstStyle>
            <a:lvl1pPr marL="0" indent="0">
              <a:lnSpc>
                <a:spcPct val="100000"/>
              </a:lnSpc>
              <a:spcBef>
                <a:spcPts val="700"/>
              </a:spcBef>
              <a:buClrTx/>
              <a:buSzTx/>
              <a:buNone/>
              <a:defRPr sz="1700">
                <a:latin typeface="Cambria"/>
                <a:ea typeface="Cambria"/>
                <a:cs typeface="Cambria"/>
                <a:sym typeface="Cambria"/>
              </a:defRPr>
            </a:lvl1pPr>
            <a:lvl2pPr marL="0" indent="0">
              <a:lnSpc>
                <a:spcPct val="100000"/>
              </a:lnSpc>
              <a:spcBef>
                <a:spcPts val="700"/>
              </a:spcBef>
              <a:buClrTx/>
              <a:buSzTx/>
              <a:buNone/>
              <a:defRPr sz="1700">
                <a:latin typeface="Cambria"/>
                <a:ea typeface="Cambria"/>
                <a:cs typeface="Cambria"/>
                <a:sym typeface="Cambria"/>
              </a:defRPr>
            </a:lvl2pPr>
            <a:lvl3pPr marL="0" indent="0">
              <a:lnSpc>
                <a:spcPct val="100000"/>
              </a:lnSpc>
              <a:spcBef>
                <a:spcPts val="700"/>
              </a:spcBef>
              <a:buClrTx/>
              <a:buSzTx/>
              <a:buNone/>
              <a:defRPr sz="1700">
                <a:latin typeface="Cambria"/>
                <a:ea typeface="Cambria"/>
                <a:cs typeface="Cambria"/>
                <a:sym typeface="Cambria"/>
              </a:defRPr>
            </a:lvl3pPr>
            <a:lvl4pPr marL="0" indent="0">
              <a:lnSpc>
                <a:spcPct val="100000"/>
              </a:lnSpc>
              <a:spcBef>
                <a:spcPts val="700"/>
              </a:spcBef>
              <a:buClrTx/>
              <a:buSzTx/>
              <a:buNone/>
              <a:defRPr sz="1700">
                <a:latin typeface="Cambria"/>
                <a:ea typeface="Cambria"/>
                <a:cs typeface="Cambria"/>
                <a:sym typeface="Cambria"/>
              </a:defRPr>
            </a:lvl4pPr>
            <a:lvl5pPr marL="0" indent="0">
              <a:lnSpc>
                <a:spcPct val="100000"/>
              </a:lnSpc>
              <a:spcBef>
                <a:spcPts val="700"/>
              </a:spcBef>
              <a:buClrTx/>
              <a:buSzTx/>
              <a:buNone/>
              <a:defRPr sz="1700">
                <a:latin typeface="Cambria"/>
                <a:ea typeface="Cambria"/>
                <a:cs typeface="Cambria"/>
                <a:sym typeface="Cambria"/>
              </a:defRPr>
            </a:lvl5pPr>
          </a:lstStyle>
          <a:p>
            <a:pPr lvl="0">
              <a:defRPr sz="1800"/>
            </a:pPr>
            <a:r>
              <a:rPr sz="1700"/>
              <a:t>Body Level One</a:t>
            </a:r>
          </a:p>
          <a:p>
            <a:pPr lvl="1">
              <a:defRPr sz="1800"/>
            </a:pPr>
            <a:r>
              <a:rPr sz="1700"/>
              <a:t>Body Level Two</a:t>
            </a:r>
          </a:p>
          <a:p>
            <a:pPr lvl="2">
              <a:defRPr sz="1800"/>
            </a:pPr>
            <a:r>
              <a:rPr sz="1700"/>
              <a:t>Body Level Three</a:t>
            </a:r>
          </a:p>
          <a:p>
            <a:pPr lvl="3">
              <a:defRPr sz="1800"/>
            </a:pPr>
            <a:r>
              <a:rPr sz="1700"/>
              <a:t>Body Level Four</a:t>
            </a:r>
          </a:p>
          <a:p>
            <a:pPr lvl="4">
              <a:defRPr sz="1800"/>
            </a:pPr>
            <a:r>
              <a:rPr sz="1700"/>
              <a:t>Body Level Five</a:t>
            </a:r>
          </a:p>
        </p:txBody>
      </p:sp>
      <p:sp>
        <p:nvSpPr>
          <p:cNvPr id="60" name="Shape 60"/>
          <p:cNvSpPr/>
          <p:nvPr/>
        </p:nvSpPr>
        <p:spPr>
          <a:xfrm>
            <a:off x="-9145" y="4572000"/>
            <a:ext cx="9144001" cy="886967"/>
          </a:xfrm>
          <a:prstGeom prst="rect">
            <a:avLst/>
          </a:prstGeom>
          <a:solidFill>
            <a:srgbClr val="FFFFFF"/>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61" name="Shape 61"/>
          <p:cNvSpPr/>
          <p:nvPr/>
        </p:nvSpPr>
        <p:spPr>
          <a:xfrm>
            <a:off x="-9145" y="4663440"/>
            <a:ext cx="1463042" cy="713234"/>
          </a:xfrm>
          <a:prstGeom prst="rect">
            <a:avLst/>
          </a:prstGeom>
          <a:solidFill>
            <a:srgbClr val="297FD5"/>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62" name="Shape 62"/>
          <p:cNvSpPr/>
          <p:nvPr/>
        </p:nvSpPr>
        <p:spPr>
          <a:xfrm>
            <a:off x="1545336" y="4654296"/>
            <a:ext cx="7598665" cy="713234"/>
          </a:xfrm>
          <a:prstGeom prst="rect">
            <a:avLst/>
          </a:prstGeom>
          <a:solidFill>
            <a:srgbClr val="629DD1"/>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63" name="Shape 63"/>
          <p:cNvSpPr>
            <a:spLocks noGrp="1"/>
          </p:cNvSpPr>
          <p:nvPr>
            <p:ph type="title"/>
          </p:nvPr>
        </p:nvSpPr>
        <p:spPr>
          <a:xfrm>
            <a:off x="1600200" y="4495800"/>
            <a:ext cx="7315200" cy="990600"/>
          </a:xfrm>
          <a:prstGeom prst="rect">
            <a:avLst/>
          </a:prstGeom>
        </p:spPr>
        <p:txBody>
          <a:bodyPr lIns="45718" tIns="45718" rIns="45718" bIns="45718" anchor="ctr">
            <a:normAutofit/>
          </a:bodyPr>
          <a:lstStyle>
            <a:lvl1pPr>
              <a:defRPr sz="2800">
                <a:solidFill>
                  <a:srgbClr val="FFFFFF"/>
                </a:solidFill>
                <a:latin typeface="Calibri"/>
                <a:ea typeface="Calibri"/>
                <a:cs typeface="Calibri"/>
                <a:sym typeface="Calibri"/>
              </a:defRPr>
            </a:lvl1pPr>
          </a:lstStyle>
          <a:p>
            <a:pPr lvl="0">
              <a:defRPr sz="1800">
                <a:solidFill>
                  <a:srgbClr val="000000"/>
                </a:solidFill>
              </a:defRPr>
            </a:pPr>
            <a:r>
              <a:rPr sz="2800">
                <a:solidFill>
                  <a:srgbClr val="FFFFFF"/>
                </a:solidFill>
              </a:rPr>
              <a:t>Title Text</a:t>
            </a:r>
          </a:p>
        </p:txBody>
      </p:sp>
      <p:sp>
        <p:nvSpPr>
          <p:cNvPr id="64" name="Shape 64"/>
          <p:cNvSpPr/>
          <p:nvPr/>
        </p:nvSpPr>
        <p:spPr>
          <a:xfrm>
            <a:off x="1447800" y="0"/>
            <a:ext cx="100586" cy="6867143"/>
          </a:xfrm>
          <a:prstGeom prst="rect">
            <a:avLst/>
          </a:prstGeom>
          <a:solidFill>
            <a:srgbClr val="FFFFFF"/>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65" name="Shape 65"/>
          <p:cNvSpPr>
            <a:spLocks noGrp="1"/>
          </p:cNvSpPr>
          <p:nvPr>
            <p:ph type="sldNum" sz="quarter" idx="2"/>
          </p:nvPr>
        </p:nvSpPr>
        <p:spPr>
          <a:xfrm>
            <a:off x="0" y="4184513"/>
            <a:ext cx="1447800" cy="482733"/>
          </a:xfrm>
          <a:prstGeom prst="rect">
            <a:avLst/>
          </a:prstGeom>
        </p:spPr>
        <p:txBody>
          <a:bodyPr lIns="45718" tIns="45718" rIns="45718" bIns="45718" anchor="ctr">
            <a:normAutofit/>
          </a:bodyPr>
          <a:lstStyle>
            <a:lvl1pPr algn="ctr">
              <a:defRPr sz="2800" b="1">
                <a:solidFill>
                  <a:srgbClr val="FFFFFF"/>
                </a:solidFill>
                <a:latin typeface="Cambria"/>
                <a:ea typeface="Cambria"/>
                <a:cs typeface="Cambria"/>
                <a:sym typeface="Cambria"/>
              </a:defRPr>
            </a:lvl1pPr>
          </a:lstStyle>
          <a:p>
            <a:fld id="{86CB4B4D-7CA3-9044-876B-883B54F8677D}" type="slidenum">
              <a:rPr/>
              <a:pPr/>
              <a:t>‹#›</a:t>
            </a:fld>
            <a:endParaRPr/>
          </a:p>
        </p:txBody>
      </p:sp>
    </p:spTree>
    <p:extLst>
      <p:ext uri="{BB962C8B-B14F-4D97-AF65-F5344CB8AC3E}">
        <p14:creationId xmlns:p14="http://schemas.microsoft.com/office/powerpoint/2010/main" val="189240311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67" name="Shape 67"/>
          <p:cNvSpPr/>
          <p:nvPr/>
        </p:nvSpPr>
        <p:spPr>
          <a:xfrm>
            <a:off x="0" y="1234438"/>
            <a:ext cx="9144000" cy="320042"/>
          </a:xfrm>
          <a:prstGeom prst="rect">
            <a:avLst/>
          </a:prstGeom>
          <a:solidFill>
            <a:srgbClr val="FFFFFF"/>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68" name="Shape 68"/>
          <p:cNvSpPr/>
          <p:nvPr/>
        </p:nvSpPr>
        <p:spPr>
          <a:xfrm>
            <a:off x="0" y="1280160"/>
            <a:ext cx="533400" cy="228602"/>
          </a:xfrm>
          <a:prstGeom prst="rect">
            <a:avLst/>
          </a:prstGeom>
          <a:solidFill>
            <a:srgbClr val="297FD5"/>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69" name="Shape 69"/>
          <p:cNvSpPr/>
          <p:nvPr/>
        </p:nvSpPr>
        <p:spPr>
          <a:xfrm>
            <a:off x="590550" y="1280160"/>
            <a:ext cx="8553450" cy="228602"/>
          </a:xfrm>
          <a:prstGeom prst="rect">
            <a:avLst/>
          </a:prstGeom>
          <a:solidFill>
            <a:srgbClr val="629DD1"/>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70" name="Shape 70"/>
          <p:cNvSpPr>
            <a:spLocks noGrp="1"/>
          </p:cNvSpPr>
          <p:nvPr>
            <p:ph type="title"/>
          </p:nvPr>
        </p:nvSpPr>
        <p:spPr>
          <a:xfrm>
            <a:off x="609600" y="0"/>
            <a:ext cx="8153400" cy="1447800"/>
          </a:xfrm>
          <a:prstGeom prst="rect">
            <a:avLst/>
          </a:prstGeom>
        </p:spPr>
        <p:txBody>
          <a:bodyPr lIns="45718" tIns="45718" rIns="45718" bIns="45718" anchor="ctr">
            <a:normAutofit/>
          </a:bodyPr>
          <a:lstStyle>
            <a:lvl1pPr>
              <a:defRPr sz="4400">
                <a:solidFill>
                  <a:srgbClr val="242852"/>
                </a:solidFill>
                <a:latin typeface="Calibri"/>
                <a:ea typeface="Calibri"/>
                <a:cs typeface="Calibri"/>
                <a:sym typeface="Calibri"/>
              </a:defRPr>
            </a:lvl1pPr>
          </a:lstStyle>
          <a:p>
            <a:pPr lvl="0">
              <a:defRPr sz="1800">
                <a:solidFill>
                  <a:srgbClr val="000000"/>
                </a:solidFill>
              </a:defRPr>
            </a:pPr>
            <a:r>
              <a:rPr sz="4400">
                <a:solidFill>
                  <a:srgbClr val="242852"/>
                </a:solidFill>
              </a:rPr>
              <a:t>Title Text</a:t>
            </a:r>
          </a:p>
        </p:txBody>
      </p:sp>
      <p:sp>
        <p:nvSpPr>
          <p:cNvPr id="71" name="Shape 71"/>
          <p:cNvSpPr>
            <a:spLocks noGrp="1"/>
          </p:cNvSpPr>
          <p:nvPr>
            <p:ph type="body" idx="1"/>
          </p:nvPr>
        </p:nvSpPr>
        <p:spPr>
          <a:xfrm>
            <a:off x="612648" y="1600200"/>
            <a:ext cx="8153401" cy="5257800"/>
          </a:xfrm>
          <a:prstGeom prst="rect">
            <a:avLst/>
          </a:prstGeom>
        </p:spPr>
        <p:txBody>
          <a:bodyPr lIns="45718" tIns="45718" rIns="45718" bIns="45718">
            <a:normAutofit/>
          </a:bodyPr>
          <a:lstStyle>
            <a:lvl1pPr marL="320040" indent="-320040">
              <a:lnSpc>
                <a:spcPct val="100000"/>
              </a:lnSpc>
              <a:spcBef>
                <a:spcPts val="700"/>
              </a:spcBef>
              <a:buClr>
                <a:srgbClr val="297FD5"/>
              </a:buClr>
              <a:buSzPct val="60000"/>
              <a:buFont typeface="Wingdings"/>
              <a:buChar char="◻"/>
              <a:defRPr sz="2900">
                <a:latin typeface="Cambria"/>
                <a:ea typeface="Cambria"/>
                <a:cs typeface="Cambria"/>
                <a:sym typeface="Cambria"/>
              </a:defRPr>
            </a:lvl1pPr>
            <a:lvl2pPr marL="671732" indent="-305971">
              <a:lnSpc>
                <a:spcPct val="100000"/>
              </a:lnSpc>
              <a:spcBef>
                <a:spcPts val="700"/>
              </a:spcBef>
              <a:buClr>
                <a:srgbClr val="297FD5"/>
              </a:buClr>
              <a:buSzPct val="70000"/>
              <a:buFont typeface="Wingdings"/>
              <a:buChar char="◉"/>
              <a:defRPr sz="2900">
                <a:latin typeface="Cambria"/>
                <a:ea typeface="Cambria"/>
                <a:cs typeface="Cambria"/>
                <a:sym typeface="Cambria"/>
              </a:defRPr>
            </a:lvl2pPr>
            <a:lvl3pPr marL="974033" indent="-288234">
              <a:lnSpc>
                <a:spcPct val="100000"/>
              </a:lnSpc>
              <a:spcBef>
                <a:spcPts val="700"/>
              </a:spcBef>
              <a:buClr>
                <a:srgbClr val="297FD5"/>
              </a:buClr>
              <a:buSzPct val="75000"/>
              <a:buFont typeface="Wingdings"/>
              <a:buChar char="■"/>
              <a:defRPr sz="2900">
                <a:latin typeface="Cambria"/>
                <a:ea typeface="Cambria"/>
                <a:cs typeface="Cambria"/>
                <a:sym typeface="Cambria"/>
              </a:defRPr>
            </a:lvl3pPr>
            <a:lvl4pPr marL="1474469" indent="-331469">
              <a:lnSpc>
                <a:spcPct val="100000"/>
              </a:lnSpc>
              <a:spcBef>
                <a:spcPts val="700"/>
              </a:spcBef>
              <a:buClr>
                <a:srgbClr val="297FD5"/>
              </a:buClr>
              <a:buSzPct val="75000"/>
              <a:buFont typeface="Wingdings"/>
              <a:buChar char="■"/>
              <a:defRPr sz="2900">
                <a:latin typeface="Cambria"/>
                <a:ea typeface="Cambria"/>
                <a:cs typeface="Cambria"/>
                <a:sym typeface="Cambria"/>
              </a:defRPr>
            </a:lvl4pPr>
            <a:lvl5pPr marL="1931670" indent="-331469">
              <a:lnSpc>
                <a:spcPct val="100000"/>
              </a:lnSpc>
              <a:spcBef>
                <a:spcPts val="700"/>
              </a:spcBef>
              <a:buClr>
                <a:srgbClr val="297FD5"/>
              </a:buClr>
              <a:buSzPct val="65000"/>
              <a:buFont typeface="Wingdings"/>
              <a:buChar char="■"/>
              <a:defRPr sz="2900">
                <a:latin typeface="Cambria"/>
                <a:ea typeface="Cambria"/>
                <a:cs typeface="Cambria"/>
                <a:sym typeface="Cambria"/>
              </a:defRPr>
            </a:lvl5pPr>
          </a:lstStyle>
          <a:p>
            <a:pPr lvl="0">
              <a:defRPr sz="1800"/>
            </a:pPr>
            <a:r>
              <a:rPr sz="2900"/>
              <a:t>Body Level One</a:t>
            </a:r>
          </a:p>
          <a:p>
            <a:pPr lvl="1">
              <a:defRPr sz="1800"/>
            </a:pPr>
            <a:r>
              <a:rPr sz="2900"/>
              <a:t>Body Level Two</a:t>
            </a:r>
          </a:p>
          <a:p>
            <a:pPr lvl="2">
              <a:defRPr sz="1800"/>
            </a:pPr>
            <a:r>
              <a:rPr sz="2900"/>
              <a:t>Body Level Three</a:t>
            </a:r>
          </a:p>
          <a:p>
            <a:pPr lvl="3">
              <a:defRPr sz="1800"/>
            </a:pPr>
            <a:r>
              <a:rPr sz="2900"/>
              <a:t>Body Level Four</a:t>
            </a:r>
          </a:p>
          <a:p>
            <a:pPr lvl="4">
              <a:defRPr sz="1800"/>
            </a:pPr>
            <a:r>
              <a:rPr sz="2900"/>
              <a:t>Body Level Five</a:t>
            </a:r>
          </a:p>
        </p:txBody>
      </p:sp>
      <p:sp>
        <p:nvSpPr>
          <p:cNvPr id="72" name="Shape 72"/>
          <p:cNvSpPr>
            <a:spLocks noGrp="1"/>
          </p:cNvSpPr>
          <p:nvPr>
            <p:ph type="sldNum" sz="quarter" idx="2"/>
          </p:nvPr>
        </p:nvSpPr>
        <p:spPr>
          <a:xfrm>
            <a:off x="0" y="985134"/>
            <a:ext cx="533400" cy="287085"/>
          </a:xfrm>
          <a:prstGeom prst="rect">
            <a:avLst/>
          </a:prstGeom>
        </p:spPr>
        <p:txBody>
          <a:bodyPr lIns="45718" tIns="45718" rIns="45718" bIns="45718" anchor="ctr">
            <a:normAutofit/>
          </a:bodyPr>
          <a:lstStyle>
            <a:lvl1pPr algn="ctr">
              <a:defRPr sz="1400" b="1">
                <a:solidFill>
                  <a:srgbClr val="FFFFFF"/>
                </a:solidFill>
                <a:latin typeface="Cambria"/>
                <a:ea typeface="Cambria"/>
                <a:cs typeface="Cambria"/>
                <a:sym typeface="Cambria"/>
              </a:defRPr>
            </a:lvl1pPr>
          </a:lstStyle>
          <a:p>
            <a:fld id="{86CB4B4D-7CA3-9044-876B-883B54F8677D}" type="slidenum">
              <a:rPr/>
              <a:pPr/>
              <a:t>‹#›</a:t>
            </a:fld>
            <a:endParaRPr/>
          </a:p>
        </p:txBody>
      </p:sp>
    </p:spTree>
    <p:extLst>
      <p:ext uri="{BB962C8B-B14F-4D97-AF65-F5344CB8AC3E}">
        <p14:creationId xmlns:p14="http://schemas.microsoft.com/office/powerpoint/2010/main" val="200605377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74" name="Shape 74"/>
          <p:cNvSpPr>
            <a:spLocks noGrp="1"/>
          </p:cNvSpPr>
          <p:nvPr>
            <p:ph type="title"/>
          </p:nvPr>
        </p:nvSpPr>
        <p:spPr>
          <a:xfrm>
            <a:off x="6553200" y="0"/>
            <a:ext cx="2057400" cy="6735764"/>
          </a:xfrm>
          <a:prstGeom prst="rect">
            <a:avLst/>
          </a:prstGeom>
        </p:spPr>
        <p:txBody>
          <a:bodyPr lIns="45718" tIns="45718" rIns="45718" bIns="45718" anchor="ctr">
            <a:normAutofit/>
          </a:bodyPr>
          <a:lstStyle>
            <a:lvl1pPr>
              <a:defRPr sz="4400">
                <a:solidFill>
                  <a:srgbClr val="242852"/>
                </a:solidFill>
                <a:latin typeface="Calibri"/>
                <a:ea typeface="Calibri"/>
                <a:cs typeface="Calibri"/>
                <a:sym typeface="Calibri"/>
              </a:defRPr>
            </a:lvl1pPr>
          </a:lstStyle>
          <a:p>
            <a:pPr lvl="0">
              <a:defRPr sz="1800">
                <a:solidFill>
                  <a:srgbClr val="000000"/>
                </a:solidFill>
              </a:defRPr>
            </a:pPr>
            <a:r>
              <a:rPr sz="4400">
                <a:solidFill>
                  <a:srgbClr val="242852"/>
                </a:solidFill>
              </a:rPr>
              <a:t>Title Text</a:t>
            </a:r>
          </a:p>
        </p:txBody>
      </p:sp>
      <p:sp>
        <p:nvSpPr>
          <p:cNvPr id="75" name="Shape 75"/>
          <p:cNvSpPr>
            <a:spLocks noGrp="1"/>
          </p:cNvSpPr>
          <p:nvPr>
            <p:ph type="body" idx="1"/>
          </p:nvPr>
        </p:nvSpPr>
        <p:spPr>
          <a:xfrm>
            <a:off x="457200" y="609600"/>
            <a:ext cx="5562600" cy="6248400"/>
          </a:xfrm>
          <a:prstGeom prst="rect">
            <a:avLst/>
          </a:prstGeom>
        </p:spPr>
        <p:txBody>
          <a:bodyPr lIns="45718" tIns="45718" rIns="45718" bIns="45718">
            <a:normAutofit/>
          </a:bodyPr>
          <a:lstStyle>
            <a:lvl1pPr marL="320040" indent="-320040">
              <a:lnSpc>
                <a:spcPct val="100000"/>
              </a:lnSpc>
              <a:spcBef>
                <a:spcPts val="700"/>
              </a:spcBef>
              <a:buClr>
                <a:srgbClr val="297FD5"/>
              </a:buClr>
              <a:buSzPct val="60000"/>
              <a:buFont typeface="Wingdings"/>
              <a:buChar char="◻"/>
              <a:defRPr sz="2900">
                <a:latin typeface="Cambria"/>
                <a:ea typeface="Cambria"/>
                <a:cs typeface="Cambria"/>
                <a:sym typeface="Cambria"/>
              </a:defRPr>
            </a:lvl1pPr>
            <a:lvl2pPr marL="671732" indent="-305971">
              <a:lnSpc>
                <a:spcPct val="100000"/>
              </a:lnSpc>
              <a:spcBef>
                <a:spcPts val="700"/>
              </a:spcBef>
              <a:buClr>
                <a:srgbClr val="297FD5"/>
              </a:buClr>
              <a:buSzPct val="70000"/>
              <a:buFont typeface="Wingdings"/>
              <a:buChar char="◉"/>
              <a:defRPr sz="2900">
                <a:latin typeface="Cambria"/>
                <a:ea typeface="Cambria"/>
                <a:cs typeface="Cambria"/>
                <a:sym typeface="Cambria"/>
              </a:defRPr>
            </a:lvl2pPr>
            <a:lvl3pPr marL="974033" indent="-288234">
              <a:lnSpc>
                <a:spcPct val="100000"/>
              </a:lnSpc>
              <a:spcBef>
                <a:spcPts val="700"/>
              </a:spcBef>
              <a:buClr>
                <a:srgbClr val="297FD5"/>
              </a:buClr>
              <a:buSzPct val="75000"/>
              <a:buFont typeface="Wingdings"/>
              <a:buChar char="■"/>
              <a:defRPr sz="2900">
                <a:latin typeface="Cambria"/>
                <a:ea typeface="Cambria"/>
                <a:cs typeface="Cambria"/>
                <a:sym typeface="Cambria"/>
              </a:defRPr>
            </a:lvl3pPr>
            <a:lvl4pPr marL="1474469" indent="-331469">
              <a:lnSpc>
                <a:spcPct val="100000"/>
              </a:lnSpc>
              <a:spcBef>
                <a:spcPts val="700"/>
              </a:spcBef>
              <a:buClr>
                <a:srgbClr val="297FD5"/>
              </a:buClr>
              <a:buSzPct val="75000"/>
              <a:buFont typeface="Wingdings"/>
              <a:buChar char="■"/>
              <a:defRPr sz="2900">
                <a:latin typeface="Cambria"/>
                <a:ea typeface="Cambria"/>
                <a:cs typeface="Cambria"/>
                <a:sym typeface="Cambria"/>
              </a:defRPr>
            </a:lvl4pPr>
            <a:lvl5pPr marL="1931670" indent="-331469">
              <a:lnSpc>
                <a:spcPct val="100000"/>
              </a:lnSpc>
              <a:spcBef>
                <a:spcPts val="700"/>
              </a:spcBef>
              <a:buClr>
                <a:srgbClr val="297FD5"/>
              </a:buClr>
              <a:buSzPct val="65000"/>
              <a:buFont typeface="Wingdings"/>
              <a:buChar char="■"/>
              <a:defRPr sz="2900">
                <a:latin typeface="Cambria"/>
                <a:ea typeface="Cambria"/>
                <a:cs typeface="Cambria"/>
                <a:sym typeface="Cambria"/>
              </a:defRPr>
            </a:lvl5pPr>
          </a:lstStyle>
          <a:p>
            <a:pPr lvl="0">
              <a:defRPr sz="1800"/>
            </a:pPr>
            <a:r>
              <a:rPr sz="2900"/>
              <a:t>Body Level One</a:t>
            </a:r>
          </a:p>
          <a:p>
            <a:pPr lvl="1">
              <a:defRPr sz="1800"/>
            </a:pPr>
            <a:r>
              <a:rPr sz="2900"/>
              <a:t>Body Level Two</a:t>
            </a:r>
          </a:p>
          <a:p>
            <a:pPr lvl="2">
              <a:defRPr sz="1800"/>
            </a:pPr>
            <a:r>
              <a:rPr sz="2900"/>
              <a:t>Body Level Three</a:t>
            </a:r>
          </a:p>
          <a:p>
            <a:pPr lvl="3">
              <a:defRPr sz="1800"/>
            </a:pPr>
            <a:r>
              <a:rPr sz="2900"/>
              <a:t>Body Level Four</a:t>
            </a:r>
          </a:p>
          <a:p>
            <a:pPr lvl="4">
              <a:defRPr sz="1800"/>
            </a:pPr>
            <a:r>
              <a:rPr sz="2900"/>
              <a:t>Body Level Five</a:t>
            </a:r>
          </a:p>
        </p:txBody>
      </p:sp>
      <p:sp>
        <p:nvSpPr>
          <p:cNvPr id="76" name="Shape 76"/>
          <p:cNvSpPr/>
          <p:nvPr/>
        </p:nvSpPr>
        <p:spPr>
          <a:xfrm>
            <a:off x="6096317" y="0"/>
            <a:ext cx="320042" cy="6858000"/>
          </a:xfrm>
          <a:prstGeom prst="rect">
            <a:avLst/>
          </a:prstGeom>
          <a:solidFill>
            <a:srgbClr val="FFFFFF"/>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77" name="Shape 77"/>
          <p:cNvSpPr/>
          <p:nvPr/>
        </p:nvSpPr>
        <p:spPr>
          <a:xfrm>
            <a:off x="6142037" y="609600"/>
            <a:ext cx="228602" cy="6248400"/>
          </a:xfrm>
          <a:prstGeom prst="rect">
            <a:avLst/>
          </a:prstGeom>
          <a:solidFill>
            <a:srgbClr val="629DD1"/>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78" name="Shape 78"/>
          <p:cNvSpPr/>
          <p:nvPr/>
        </p:nvSpPr>
        <p:spPr>
          <a:xfrm>
            <a:off x="6142037" y="0"/>
            <a:ext cx="228602" cy="533400"/>
          </a:xfrm>
          <a:prstGeom prst="rect">
            <a:avLst/>
          </a:prstGeom>
          <a:solidFill>
            <a:srgbClr val="297FD5"/>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79" name="Shape 79"/>
          <p:cNvSpPr>
            <a:spLocks noGrp="1"/>
          </p:cNvSpPr>
          <p:nvPr>
            <p:ph type="sldNum" sz="quarter" idx="2"/>
          </p:nvPr>
        </p:nvSpPr>
        <p:spPr>
          <a:xfrm rot="5400000">
            <a:off x="5989638" y="-142625"/>
            <a:ext cx="533402" cy="287086"/>
          </a:xfrm>
          <a:prstGeom prst="rect">
            <a:avLst/>
          </a:prstGeom>
        </p:spPr>
        <p:txBody>
          <a:bodyPr lIns="45718" tIns="45718" rIns="45718" bIns="45718" anchor="ctr">
            <a:normAutofit/>
          </a:bodyPr>
          <a:lstStyle>
            <a:lvl1pPr algn="ctr">
              <a:defRPr sz="1400" b="1">
                <a:solidFill>
                  <a:srgbClr val="FFFFFF"/>
                </a:solidFill>
                <a:latin typeface="Cambria"/>
                <a:ea typeface="Cambria"/>
                <a:cs typeface="Cambria"/>
                <a:sym typeface="Cambria"/>
              </a:defRPr>
            </a:lvl1pPr>
          </a:lstStyle>
          <a:p>
            <a:fld id="{86CB4B4D-7CA3-9044-876B-883B54F8677D}" type="slidenum">
              <a:rPr/>
              <a:pPr/>
              <a:t>‹#›</a:t>
            </a:fld>
            <a:endParaRPr/>
          </a:p>
        </p:txBody>
      </p:sp>
    </p:spTree>
    <p:extLst>
      <p:ext uri="{BB962C8B-B14F-4D97-AF65-F5344CB8AC3E}">
        <p14:creationId xmlns:p14="http://schemas.microsoft.com/office/powerpoint/2010/main" val="133727667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itle and Chart">
    <p:spTree>
      <p:nvGrpSpPr>
        <p:cNvPr id="1" name=""/>
        <p:cNvGrpSpPr/>
        <p:nvPr/>
      </p:nvGrpSpPr>
      <p:grpSpPr>
        <a:xfrm>
          <a:off x="0" y="0"/>
          <a:ext cx="0" cy="0"/>
          <a:chOff x="0" y="0"/>
          <a:chExt cx="0" cy="0"/>
        </a:xfrm>
      </p:grpSpPr>
      <p:sp>
        <p:nvSpPr>
          <p:cNvPr id="88" name="Shape 88"/>
          <p:cNvSpPr/>
          <p:nvPr/>
        </p:nvSpPr>
        <p:spPr>
          <a:xfrm>
            <a:off x="0" y="1234438"/>
            <a:ext cx="9144000" cy="320042"/>
          </a:xfrm>
          <a:prstGeom prst="rect">
            <a:avLst/>
          </a:prstGeom>
          <a:solidFill>
            <a:srgbClr val="FFFFFF"/>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89" name="Shape 89"/>
          <p:cNvSpPr/>
          <p:nvPr/>
        </p:nvSpPr>
        <p:spPr>
          <a:xfrm>
            <a:off x="0" y="1280160"/>
            <a:ext cx="533400" cy="228602"/>
          </a:xfrm>
          <a:prstGeom prst="rect">
            <a:avLst/>
          </a:prstGeom>
          <a:solidFill>
            <a:srgbClr val="297FD5"/>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90" name="Shape 90"/>
          <p:cNvSpPr/>
          <p:nvPr/>
        </p:nvSpPr>
        <p:spPr>
          <a:xfrm>
            <a:off x="590550" y="1280160"/>
            <a:ext cx="8553450" cy="228602"/>
          </a:xfrm>
          <a:prstGeom prst="rect">
            <a:avLst/>
          </a:prstGeom>
          <a:solidFill>
            <a:srgbClr val="629DD1"/>
          </a:solidFill>
          <a:ln w="12700">
            <a:miter lim="400000"/>
          </a:ln>
        </p:spPr>
        <p:txBody>
          <a:bodyPr lIns="0" tIns="0" rIns="0" bIns="0" anchor="ctr"/>
          <a:lstStyle/>
          <a:p>
            <a:pPr algn="ctr" defTabSz="914400">
              <a:defRPr>
                <a:solidFill>
                  <a:srgbClr val="FFFFFF"/>
                </a:solidFill>
                <a:latin typeface="Cambria"/>
                <a:ea typeface="Cambria"/>
                <a:cs typeface="Cambria"/>
                <a:sym typeface="Cambria"/>
              </a:defRPr>
            </a:pPr>
            <a:endParaRPr kern="0">
              <a:solidFill>
                <a:srgbClr val="FFFFFF"/>
              </a:solidFill>
              <a:latin typeface="Cambria"/>
              <a:ea typeface="Cambria"/>
              <a:cs typeface="Cambria"/>
              <a:sym typeface="Cambria"/>
            </a:endParaRPr>
          </a:p>
        </p:txBody>
      </p:sp>
      <p:sp>
        <p:nvSpPr>
          <p:cNvPr id="91" name="Shape 91"/>
          <p:cNvSpPr>
            <a:spLocks noGrp="1"/>
          </p:cNvSpPr>
          <p:nvPr>
            <p:ph type="title"/>
          </p:nvPr>
        </p:nvSpPr>
        <p:spPr>
          <a:xfrm>
            <a:off x="457200" y="0"/>
            <a:ext cx="8229600" cy="1695451"/>
          </a:xfrm>
          <a:prstGeom prst="rect">
            <a:avLst/>
          </a:prstGeom>
        </p:spPr>
        <p:txBody>
          <a:bodyPr lIns="45718" tIns="45718" rIns="45718" bIns="45718" anchor="ctr">
            <a:normAutofit/>
          </a:bodyPr>
          <a:lstStyle>
            <a:lvl1pPr>
              <a:defRPr sz="4400">
                <a:solidFill>
                  <a:srgbClr val="242852"/>
                </a:solidFill>
                <a:latin typeface="Calibri"/>
                <a:ea typeface="Calibri"/>
                <a:cs typeface="Calibri"/>
                <a:sym typeface="Calibri"/>
              </a:defRPr>
            </a:lvl1pPr>
          </a:lstStyle>
          <a:p>
            <a:pPr lvl="0">
              <a:defRPr sz="1800">
                <a:solidFill>
                  <a:srgbClr val="000000"/>
                </a:solidFill>
              </a:defRPr>
            </a:pPr>
            <a:r>
              <a:rPr sz="4400">
                <a:solidFill>
                  <a:srgbClr val="242852"/>
                </a:solidFill>
              </a:rPr>
              <a:t>Title Text</a:t>
            </a:r>
          </a:p>
        </p:txBody>
      </p:sp>
      <p:sp>
        <p:nvSpPr>
          <p:cNvPr id="92" name="Shape 92"/>
          <p:cNvSpPr>
            <a:spLocks noGrp="1"/>
          </p:cNvSpPr>
          <p:nvPr>
            <p:ph type="sldNum" sz="quarter" idx="2"/>
          </p:nvPr>
        </p:nvSpPr>
        <p:spPr>
          <a:xfrm>
            <a:off x="6553200" y="5958137"/>
            <a:ext cx="2133600" cy="287086"/>
          </a:xfrm>
          <a:prstGeom prst="rect">
            <a:avLst/>
          </a:prstGeom>
        </p:spPr>
        <p:txBody>
          <a:bodyPr lIns="45718" tIns="45718" rIns="45718" bIns="45718" anchor="ctr">
            <a:normAutofit/>
          </a:bodyPr>
          <a:lstStyle>
            <a:lvl1pPr algn="ctr">
              <a:defRPr sz="1400" b="1">
                <a:solidFill>
                  <a:srgbClr val="FFFFFF"/>
                </a:solidFill>
                <a:latin typeface="Cambria"/>
                <a:ea typeface="Cambria"/>
                <a:cs typeface="Cambria"/>
                <a:sym typeface="Cambria"/>
              </a:defRPr>
            </a:lvl1pPr>
          </a:lstStyle>
          <a:p>
            <a:fld id="{86CB4B4D-7CA3-9044-876B-883B54F8677D}" type="slidenum">
              <a:rPr/>
              <a:pPr/>
              <a:t>‹#›</a:t>
            </a:fld>
            <a:endParaRPr/>
          </a:p>
        </p:txBody>
      </p:sp>
    </p:spTree>
    <p:extLst>
      <p:ext uri="{BB962C8B-B14F-4D97-AF65-F5344CB8AC3E}">
        <p14:creationId xmlns:p14="http://schemas.microsoft.com/office/powerpoint/2010/main" val="220056597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AIDS United Layout">
    <p:spTree>
      <p:nvGrpSpPr>
        <p:cNvPr id="1" name=""/>
        <p:cNvGrpSpPr/>
        <p:nvPr/>
      </p:nvGrpSpPr>
      <p:grpSpPr>
        <a:xfrm>
          <a:off x="0" y="0"/>
          <a:ext cx="0" cy="0"/>
          <a:chOff x="0" y="0"/>
          <a:chExt cx="0" cy="0"/>
        </a:xfrm>
      </p:grpSpPr>
      <p:sp>
        <p:nvSpPr>
          <p:cNvPr id="94" name="Shape 94"/>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95" name="image2.jpeg"/>
          <p:cNvPicPr/>
          <p:nvPr/>
        </p:nvPicPr>
        <p:blipFill>
          <a:blip r:embed="rId2">
            <a:extLst/>
          </a:blip>
          <a:stretch>
            <a:fillRect/>
          </a:stretch>
        </p:blipFill>
        <p:spPr>
          <a:xfrm>
            <a:off x="7924800" y="5867400"/>
            <a:ext cx="1066800" cy="545254"/>
          </a:xfrm>
          <a:prstGeom prst="rect">
            <a:avLst/>
          </a:prstGeom>
          <a:ln w="12700">
            <a:miter lim="400000"/>
          </a:ln>
        </p:spPr>
      </p:pic>
      <p:sp>
        <p:nvSpPr>
          <p:cNvPr id="96" name="Shape 96"/>
          <p:cNvSpPr>
            <a:spLocks noGrp="1"/>
          </p:cNvSpPr>
          <p:nvPr>
            <p:ph type="title"/>
          </p:nvPr>
        </p:nvSpPr>
        <p:spPr>
          <a:xfrm>
            <a:off x="3505200" y="358775"/>
            <a:ext cx="5334000" cy="2841625"/>
          </a:xfrm>
          <a:prstGeom prst="rect">
            <a:avLst/>
          </a:prstGeom>
        </p:spPr>
        <p:txBody>
          <a:bodyPr lIns="45718" tIns="45718" rIns="45718" bIns="45718" anchor="ctr">
            <a:normAutofit/>
          </a:bodyPr>
          <a:lstStyle>
            <a:lvl1pPr algn="ctr">
              <a:defRPr sz="4400">
                <a:solidFill>
                  <a:srgbClr val="991B27"/>
                </a:solidFill>
                <a:latin typeface="Franklin Gothic Demi"/>
                <a:ea typeface="Franklin Gothic Demi"/>
                <a:cs typeface="Franklin Gothic Demi"/>
                <a:sym typeface="Franklin Gothic Demi"/>
              </a:defRPr>
            </a:lvl1pPr>
          </a:lstStyle>
          <a:p>
            <a:pPr lvl="0">
              <a:defRPr sz="1800">
                <a:solidFill>
                  <a:srgbClr val="000000"/>
                </a:solidFill>
              </a:defRPr>
            </a:pPr>
            <a:r>
              <a:rPr sz="4400">
                <a:solidFill>
                  <a:srgbClr val="991B27"/>
                </a:solidFill>
              </a:rPr>
              <a:t>Title Text</a:t>
            </a:r>
          </a:p>
        </p:txBody>
      </p:sp>
      <p:sp>
        <p:nvSpPr>
          <p:cNvPr id="97" name="Shape 97"/>
          <p:cNvSpPr>
            <a:spLocks noGrp="1"/>
          </p:cNvSpPr>
          <p:nvPr>
            <p:ph type="body" idx="1"/>
          </p:nvPr>
        </p:nvSpPr>
        <p:spPr>
          <a:xfrm>
            <a:off x="3962400" y="3200400"/>
            <a:ext cx="4419600" cy="3657600"/>
          </a:xfrm>
          <a:prstGeom prst="rect">
            <a:avLst/>
          </a:prstGeom>
        </p:spPr>
        <p:txBody>
          <a:bodyPr lIns="45718" tIns="45718" rIns="45718" bIns="45718">
            <a:normAutofit/>
          </a:bodyPr>
          <a:lstStyle>
            <a:lvl1pPr marL="0" indent="0" algn="ctr">
              <a:lnSpc>
                <a:spcPct val="100000"/>
              </a:lnSpc>
              <a:spcBef>
                <a:spcPts val="700"/>
              </a:spcBef>
              <a:buClrTx/>
              <a:buSzTx/>
              <a:buNone/>
              <a:defRPr sz="3200">
                <a:solidFill>
                  <a:srgbClr val="B9898B"/>
                </a:solidFill>
                <a:latin typeface="Arial"/>
                <a:ea typeface="Arial"/>
                <a:cs typeface="Arial"/>
                <a:sym typeface="Arial"/>
              </a:defRPr>
            </a:lvl1pPr>
            <a:lvl2pPr marL="0" indent="0" algn="ctr">
              <a:lnSpc>
                <a:spcPct val="100000"/>
              </a:lnSpc>
              <a:spcBef>
                <a:spcPts val="700"/>
              </a:spcBef>
              <a:buClrTx/>
              <a:buSzTx/>
              <a:buNone/>
              <a:defRPr sz="3200">
                <a:solidFill>
                  <a:srgbClr val="B9898B"/>
                </a:solidFill>
                <a:latin typeface="Arial"/>
                <a:ea typeface="Arial"/>
                <a:cs typeface="Arial"/>
                <a:sym typeface="Arial"/>
              </a:defRPr>
            </a:lvl2pPr>
            <a:lvl3pPr marL="0" indent="0" algn="ctr">
              <a:lnSpc>
                <a:spcPct val="100000"/>
              </a:lnSpc>
              <a:spcBef>
                <a:spcPts val="700"/>
              </a:spcBef>
              <a:buClrTx/>
              <a:buSzTx/>
              <a:buNone/>
              <a:defRPr sz="3200">
                <a:solidFill>
                  <a:srgbClr val="B9898B"/>
                </a:solidFill>
                <a:latin typeface="Arial"/>
                <a:ea typeface="Arial"/>
                <a:cs typeface="Arial"/>
                <a:sym typeface="Arial"/>
              </a:defRPr>
            </a:lvl3pPr>
            <a:lvl4pPr marL="0" indent="0" algn="ctr">
              <a:lnSpc>
                <a:spcPct val="100000"/>
              </a:lnSpc>
              <a:spcBef>
                <a:spcPts val="700"/>
              </a:spcBef>
              <a:buClrTx/>
              <a:buSzTx/>
              <a:buNone/>
              <a:defRPr sz="3200">
                <a:solidFill>
                  <a:srgbClr val="B9898B"/>
                </a:solidFill>
                <a:latin typeface="Arial"/>
                <a:ea typeface="Arial"/>
                <a:cs typeface="Arial"/>
                <a:sym typeface="Arial"/>
              </a:defRPr>
            </a:lvl4pPr>
            <a:lvl5pPr marL="0" indent="0" algn="ctr">
              <a:lnSpc>
                <a:spcPct val="100000"/>
              </a:lnSpc>
              <a:spcBef>
                <a:spcPts val="700"/>
              </a:spcBef>
              <a:buClrTx/>
              <a:buSzTx/>
              <a:buNone/>
              <a:defRPr sz="3200">
                <a:solidFill>
                  <a:srgbClr val="B9898B"/>
                </a:solidFill>
                <a:latin typeface="Arial"/>
                <a:ea typeface="Arial"/>
                <a:cs typeface="Arial"/>
                <a:sym typeface="Arial"/>
              </a:defRPr>
            </a:lvl5pPr>
          </a:lstStyle>
          <a:p>
            <a:pPr lvl="0">
              <a:defRPr sz="1800">
                <a:solidFill>
                  <a:srgbClr val="000000"/>
                </a:solidFill>
              </a:defRPr>
            </a:pPr>
            <a:r>
              <a:rPr sz="3200">
                <a:solidFill>
                  <a:srgbClr val="B9898B"/>
                </a:solidFill>
              </a:rPr>
              <a:t>Body Level One</a:t>
            </a:r>
          </a:p>
          <a:p>
            <a:pPr lvl="1">
              <a:defRPr sz="1800">
                <a:solidFill>
                  <a:srgbClr val="000000"/>
                </a:solidFill>
              </a:defRPr>
            </a:pPr>
            <a:r>
              <a:rPr sz="3200">
                <a:solidFill>
                  <a:srgbClr val="B9898B"/>
                </a:solidFill>
              </a:rPr>
              <a:t>Body Level Two</a:t>
            </a:r>
          </a:p>
          <a:p>
            <a:pPr lvl="2">
              <a:defRPr sz="1800">
                <a:solidFill>
                  <a:srgbClr val="000000"/>
                </a:solidFill>
              </a:defRPr>
            </a:pPr>
            <a:r>
              <a:rPr sz="3200">
                <a:solidFill>
                  <a:srgbClr val="B9898B"/>
                </a:solidFill>
              </a:rPr>
              <a:t>Body Level Three</a:t>
            </a:r>
          </a:p>
          <a:p>
            <a:pPr lvl="3">
              <a:defRPr sz="1800">
                <a:solidFill>
                  <a:srgbClr val="000000"/>
                </a:solidFill>
              </a:defRPr>
            </a:pPr>
            <a:r>
              <a:rPr sz="3200">
                <a:solidFill>
                  <a:srgbClr val="B9898B"/>
                </a:solidFill>
              </a:rPr>
              <a:t>Body Level Four</a:t>
            </a:r>
          </a:p>
          <a:p>
            <a:pPr lvl="4">
              <a:defRPr sz="1800">
                <a:solidFill>
                  <a:srgbClr val="000000"/>
                </a:solidFill>
              </a:defRPr>
            </a:pPr>
            <a:r>
              <a:rPr sz="3200">
                <a:solidFill>
                  <a:srgbClr val="B9898B"/>
                </a:solidFill>
              </a:rPr>
              <a:t>Body Level Five</a:t>
            </a:r>
          </a:p>
        </p:txBody>
      </p:sp>
      <p:pic>
        <p:nvPicPr>
          <p:cNvPr id="98" name="image3.jpeg" descr="logo-for-powerpoint.jpg"/>
          <p:cNvPicPr/>
          <p:nvPr/>
        </p:nvPicPr>
        <p:blipFill>
          <a:blip r:embed="rId3">
            <a:extLst/>
          </a:blip>
          <a:stretch>
            <a:fillRect/>
          </a:stretch>
        </p:blipFill>
        <p:spPr>
          <a:xfrm>
            <a:off x="-3" y="0"/>
            <a:ext cx="2770817" cy="6553200"/>
          </a:xfrm>
          <a:prstGeom prst="rect">
            <a:avLst/>
          </a:prstGeom>
          <a:ln w="12700">
            <a:miter lim="400000"/>
          </a:ln>
        </p:spPr>
      </p:pic>
      <p:pic>
        <p:nvPicPr>
          <p:cNvPr id="99" name="image4.jpeg" descr="C:\Users\mtula\AppData\Local\Microsoft\Windows\Temporary Internet Files\Content.Outlook\IUY62NPV\Logo_G2Zero_web.jpg"/>
          <p:cNvPicPr/>
          <p:nvPr/>
        </p:nvPicPr>
        <p:blipFill>
          <a:blip r:embed="rId4">
            <a:extLst/>
          </a:blip>
          <a:stretch>
            <a:fillRect/>
          </a:stretch>
        </p:blipFill>
        <p:spPr>
          <a:xfrm>
            <a:off x="6724650" y="5657850"/>
            <a:ext cx="1190625" cy="895350"/>
          </a:xfrm>
          <a:prstGeom prst="rect">
            <a:avLst/>
          </a:prstGeom>
          <a:ln w="12700">
            <a:miter lim="400000"/>
          </a:ln>
        </p:spPr>
      </p:pic>
    </p:spTree>
    <p:extLst>
      <p:ext uri="{BB962C8B-B14F-4D97-AF65-F5344CB8AC3E}">
        <p14:creationId xmlns:p14="http://schemas.microsoft.com/office/powerpoint/2010/main" val="224346985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07" name="Shape 107"/>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08" name="image2.jpeg"/>
          <p:cNvPicPr/>
          <p:nvPr/>
        </p:nvPicPr>
        <p:blipFill>
          <a:blip r:embed="rId2">
            <a:extLst/>
          </a:blip>
          <a:stretch>
            <a:fillRect/>
          </a:stretch>
        </p:blipFill>
        <p:spPr>
          <a:xfrm>
            <a:off x="7924800" y="5867400"/>
            <a:ext cx="1066800" cy="545254"/>
          </a:xfrm>
          <a:prstGeom prst="rect">
            <a:avLst/>
          </a:prstGeom>
          <a:ln w="12700">
            <a:miter lim="400000"/>
          </a:ln>
        </p:spPr>
      </p:pic>
      <p:sp>
        <p:nvSpPr>
          <p:cNvPr id="109" name="Shape 109"/>
          <p:cNvSpPr>
            <a:spLocks noGrp="1"/>
          </p:cNvSpPr>
          <p:nvPr>
            <p:ph type="title"/>
          </p:nvPr>
        </p:nvSpPr>
        <p:spPr>
          <a:xfrm>
            <a:off x="762000" y="4038600"/>
            <a:ext cx="7772400" cy="2819400"/>
          </a:xfrm>
          <a:prstGeom prst="rect">
            <a:avLst/>
          </a:prstGeom>
        </p:spPr>
        <p:txBody>
          <a:bodyPr lIns="45718" tIns="45718" rIns="45718" bIns="45718" anchor="t">
            <a:normAutofit/>
          </a:bodyPr>
          <a:lstStyle>
            <a:lvl1pPr>
              <a:defRPr b="1" cap="all">
                <a:solidFill>
                  <a:srgbClr val="991B27"/>
                </a:solidFill>
                <a:latin typeface="Franklin Gothic Demi"/>
                <a:ea typeface="Franklin Gothic Demi"/>
                <a:cs typeface="Franklin Gothic Demi"/>
                <a:sym typeface="Franklin Gothic Demi"/>
              </a:defRPr>
            </a:lvl1pPr>
          </a:lstStyle>
          <a:p>
            <a:pPr lvl="0">
              <a:defRPr sz="1800" b="0" cap="none">
                <a:solidFill>
                  <a:srgbClr val="000000"/>
                </a:solidFill>
              </a:defRPr>
            </a:pPr>
            <a:r>
              <a:rPr sz="4000" b="1" cap="all">
                <a:solidFill>
                  <a:srgbClr val="991B27"/>
                </a:solidFill>
              </a:rPr>
              <a:t>Title Text</a:t>
            </a:r>
          </a:p>
        </p:txBody>
      </p:sp>
      <p:sp>
        <p:nvSpPr>
          <p:cNvPr id="110" name="Shape 110"/>
          <p:cNvSpPr>
            <a:spLocks noGrp="1"/>
          </p:cNvSpPr>
          <p:nvPr>
            <p:ph type="body" idx="1"/>
          </p:nvPr>
        </p:nvSpPr>
        <p:spPr>
          <a:xfrm>
            <a:off x="762000" y="0"/>
            <a:ext cx="7772400" cy="4014789"/>
          </a:xfrm>
          <a:prstGeom prst="rect">
            <a:avLst/>
          </a:prstGeom>
        </p:spPr>
        <p:txBody>
          <a:bodyPr lIns="45718" tIns="45718" rIns="45718" bIns="45718" anchor="b">
            <a:normAutofit/>
          </a:bodyPr>
          <a:lstStyle>
            <a:lvl1pPr marL="0" indent="0">
              <a:lnSpc>
                <a:spcPct val="100000"/>
              </a:lnSpc>
              <a:spcBef>
                <a:spcPts val="400"/>
              </a:spcBef>
              <a:buClrTx/>
              <a:buSzTx/>
              <a:buNone/>
              <a:defRPr sz="2000">
                <a:solidFill>
                  <a:srgbClr val="B9898B"/>
                </a:solidFill>
                <a:latin typeface="Arial"/>
                <a:ea typeface="Arial"/>
                <a:cs typeface="Arial"/>
                <a:sym typeface="Arial"/>
              </a:defRPr>
            </a:lvl1pPr>
            <a:lvl2pPr marL="0" indent="0">
              <a:lnSpc>
                <a:spcPct val="100000"/>
              </a:lnSpc>
              <a:spcBef>
                <a:spcPts val="400"/>
              </a:spcBef>
              <a:buClrTx/>
              <a:buSzTx/>
              <a:buNone/>
              <a:defRPr sz="2000">
                <a:solidFill>
                  <a:srgbClr val="B9898B"/>
                </a:solidFill>
                <a:latin typeface="Arial"/>
                <a:ea typeface="Arial"/>
                <a:cs typeface="Arial"/>
                <a:sym typeface="Arial"/>
              </a:defRPr>
            </a:lvl2pPr>
            <a:lvl3pPr marL="0" indent="0">
              <a:lnSpc>
                <a:spcPct val="100000"/>
              </a:lnSpc>
              <a:spcBef>
                <a:spcPts val="400"/>
              </a:spcBef>
              <a:buClrTx/>
              <a:buSzTx/>
              <a:buNone/>
              <a:defRPr sz="2000">
                <a:solidFill>
                  <a:srgbClr val="B9898B"/>
                </a:solidFill>
                <a:latin typeface="Arial"/>
                <a:ea typeface="Arial"/>
                <a:cs typeface="Arial"/>
                <a:sym typeface="Arial"/>
              </a:defRPr>
            </a:lvl3pPr>
            <a:lvl4pPr marL="0" indent="0">
              <a:lnSpc>
                <a:spcPct val="100000"/>
              </a:lnSpc>
              <a:spcBef>
                <a:spcPts val="400"/>
              </a:spcBef>
              <a:buClrTx/>
              <a:buSzTx/>
              <a:buNone/>
              <a:defRPr sz="2000">
                <a:solidFill>
                  <a:srgbClr val="B9898B"/>
                </a:solidFill>
                <a:latin typeface="Arial"/>
                <a:ea typeface="Arial"/>
                <a:cs typeface="Arial"/>
                <a:sym typeface="Arial"/>
              </a:defRPr>
            </a:lvl4pPr>
            <a:lvl5pPr marL="0" indent="0">
              <a:lnSpc>
                <a:spcPct val="100000"/>
              </a:lnSpc>
              <a:spcBef>
                <a:spcPts val="400"/>
              </a:spcBef>
              <a:buClrTx/>
              <a:buSzTx/>
              <a:buNone/>
              <a:defRPr sz="2000">
                <a:solidFill>
                  <a:srgbClr val="B9898B"/>
                </a:solidFill>
                <a:latin typeface="Arial"/>
                <a:ea typeface="Arial"/>
                <a:cs typeface="Arial"/>
                <a:sym typeface="Arial"/>
              </a:defRPr>
            </a:lvl5pPr>
          </a:lstStyle>
          <a:p>
            <a:pPr lvl="0">
              <a:defRPr sz="1800">
                <a:solidFill>
                  <a:srgbClr val="000000"/>
                </a:solidFill>
              </a:defRPr>
            </a:pPr>
            <a:r>
              <a:rPr sz="2000">
                <a:solidFill>
                  <a:srgbClr val="B9898B"/>
                </a:solidFill>
              </a:rPr>
              <a:t>Body Level One</a:t>
            </a:r>
          </a:p>
          <a:p>
            <a:pPr lvl="1">
              <a:defRPr sz="1800">
                <a:solidFill>
                  <a:srgbClr val="000000"/>
                </a:solidFill>
              </a:defRPr>
            </a:pPr>
            <a:r>
              <a:rPr sz="2000">
                <a:solidFill>
                  <a:srgbClr val="B9898B"/>
                </a:solidFill>
              </a:rPr>
              <a:t>Body Level Two</a:t>
            </a:r>
          </a:p>
          <a:p>
            <a:pPr lvl="2">
              <a:defRPr sz="1800">
                <a:solidFill>
                  <a:srgbClr val="000000"/>
                </a:solidFill>
              </a:defRPr>
            </a:pPr>
            <a:r>
              <a:rPr sz="2000">
                <a:solidFill>
                  <a:srgbClr val="B9898B"/>
                </a:solidFill>
              </a:rPr>
              <a:t>Body Level Three</a:t>
            </a:r>
          </a:p>
          <a:p>
            <a:pPr lvl="3">
              <a:defRPr sz="1800">
                <a:solidFill>
                  <a:srgbClr val="000000"/>
                </a:solidFill>
              </a:defRPr>
            </a:pPr>
            <a:r>
              <a:rPr sz="2000">
                <a:solidFill>
                  <a:srgbClr val="B9898B"/>
                </a:solidFill>
              </a:rPr>
              <a:t>Body Level Four</a:t>
            </a:r>
          </a:p>
          <a:p>
            <a:pPr lvl="4">
              <a:defRPr sz="1800">
                <a:solidFill>
                  <a:srgbClr val="000000"/>
                </a:solidFill>
              </a:defRPr>
            </a:pPr>
            <a:r>
              <a:rPr sz="2000">
                <a:solidFill>
                  <a:srgbClr val="B9898B"/>
                </a:solidFill>
              </a:rPr>
              <a:t>Body Level Five</a:t>
            </a:r>
          </a:p>
        </p:txBody>
      </p:sp>
      <p:pic>
        <p:nvPicPr>
          <p:cNvPr id="111" name="image4.jpeg" descr="C:\Users\mtula\AppData\Local\Microsoft\Windows\Temporary Internet Files\Content.Outlook\IUY62NPV\Logo_G2Zero_web.jpg"/>
          <p:cNvPicPr/>
          <p:nvPr/>
        </p:nvPicPr>
        <p:blipFill>
          <a:blip r:embed="rId3">
            <a:extLst/>
          </a:blip>
          <a:stretch>
            <a:fillRect/>
          </a:stretch>
        </p:blipFill>
        <p:spPr>
          <a:xfrm>
            <a:off x="6724650" y="5657850"/>
            <a:ext cx="1190625" cy="895350"/>
          </a:xfrm>
          <a:prstGeom prst="rect">
            <a:avLst/>
          </a:prstGeom>
          <a:ln w="12700">
            <a:miter lim="400000"/>
          </a:ln>
        </p:spPr>
      </p:pic>
    </p:spTree>
    <p:extLst>
      <p:ext uri="{BB962C8B-B14F-4D97-AF65-F5344CB8AC3E}">
        <p14:creationId xmlns:p14="http://schemas.microsoft.com/office/powerpoint/2010/main" val="1045389566"/>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113" name="Shape 113"/>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14" name="image2.jpeg"/>
          <p:cNvPicPr/>
          <p:nvPr/>
        </p:nvPicPr>
        <p:blipFill>
          <a:blip r:embed="rId2">
            <a:extLst/>
          </a:blip>
          <a:stretch>
            <a:fillRect/>
          </a:stretch>
        </p:blipFill>
        <p:spPr>
          <a:xfrm>
            <a:off x="7924800" y="5867400"/>
            <a:ext cx="1066800" cy="545254"/>
          </a:xfrm>
          <a:prstGeom prst="rect">
            <a:avLst/>
          </a:prstGeom>
          <a:ln w="12700">
            <a:miter lim="400000"/>
          </a:ln>
        </p:spPr>
      </p:pic>
      <p:sp>
        <p:nvSpPr>
          <p:cNvPr id="115" name="Shape 115"/>
          <p:cNvSpPr>
            <a:spLocks noGrp="1"/>
          </p:cNvSpPr>
          <p:nvPr>
            <p:ph type="title"/>
          </p:nvPr>
        </p:nvSpPr>
        <p:spPr>
          <a:xfrm>
            <a:off x="914400" y="112712"/>
            <a:ext cx="7772400" cy="1466852"/>
          </a:xfrm>
          <a:prstGeom prst="rect">
            <a:avLst/>
          </a:prstGeom>
        </p:spPr>
        <p:txBody>
          <a:bodyPr lIns="45718" tIns="45718" rIns="45718" bIns="45718" anchor="ctr">
            <a:normAutofit/>
          </a:bodyPr>
          <a:lstStyle>
            <a:lvl1pPr algn="ctr">
              <a:defRPr sz="4400">
                <a:solidFill>
                  <a:srgbClr val="991B27"/>
                </a:solidFill>
                <a:latin typeface="Franklin Gothic Demi"/>
                <a:ea typeface="Franklin Gothic Demi"/>
                <a:cs typeface="Franklin Gothic Demi"/>
                <a:sym typeface="Franklin Gothic Demi"/>
              </a:defRPr>
            </a:lvl1pPr>
          </a:lstStyle>
          <a:p>
            <a:pPr lvl="0">
              <a:defRPr sz="1800">
                <a:solidFill>
                  <a:srgbClr val="000000"/>
                </a:solidFill>
              </a:defRPr>
            </a:pPr>
            <a:r>
              <a:rPr sz="4400">
                <a:solidFill>
                  <a:srgbClr val="991B27"/>
                </a:solidFill>
              </a:rPr>
              <a:t>Title Text</a:t>
            </a:r>
          </a:p>
        </p:txBody>
      </p:sp>
      <p:sp>
        <p:nvSpPr>
          <p:cNvPr id="116" name="Shape 116"/>
          <p:cNvSpPr>
            <a:spLocks noGrp="1"/>
          </p:cNvSpPr>
          <p:nvPr>
            <p:ph type="body" idx="1"/>
          </p:nvPr>
        </p:nvSpPr>
        <p:spPr>
          <a:xfrm>
            <a:off x="457200" y="1579562"/>
            <a:ext cx="4038600" cy="5278440"/>
          </a:xfrm>
          <a:prstGeom prst="rect">
            <a:avLst/>
          </a:prstGeom>
        </p:spPr>
        <p:txBody>
          <a:bodyPr lIns="45718" tIns="45718" rIns="45718" bIns="45718">
            <a:normAutofit/>
          </a:bodyPr>
          <a:lstStyle>
            <a:lvl1pPr>
              <a:lnSpc>
                <a:spcPct val="100000"/>
              </a:lnSpc>
              <a:spcBef>
                <a:spcPts val="600"/>
              </a:spcBef>
              <a:buClrTx/>
              <a:buFont typeface="Arial"/>
              <a:defRPr sz="2800">
                <a:solidFill>
                  <a:srgbClr val="991B27"/>
                </a:solidFill>
                <a:latin typeface="Arial"/>
                <a:ea typeface="Arial"/>
                <a:cs typeface="Arial"/>
                <a:sym typeface="Arial"/>
              </a:defRPr>
            </a:lvl1pPr>
            <a:lvl2pPr marL="790575" indent="-333375">
              <a:lnSpc>
                <a:spcPct val="100000"/>
              </a:lnSpc>
              <a:spcBef>
                <a:spcPts val="600"/>
              </a:spcBef>
              <a:buClrTx/>
              <a:buFont typeface="Arial"/>
              <a:defRPr sz="2800">
                <a:solidFill>
                  <a:srgbClr val="991B27"/>
                </a:solidFill>
                <a:latin typeface="Arial"/>
                <a:ea typeface="Arial"/>
                <a:cs typeface="Arial"/>
                <a:sym typeface="Arial"/>
              </a:defRPr>
            </a:lvl2pPr>
            <a:lvl3pPr marL="1234438" indent="-320038">
              <a:lnSpc>
                <a:spcPct val="100000"/>
              </a:lnSpc>
              <a:spcBef>
                <a:spcPts val="600"/>
              </a:spcBef>
              <a:buClrTx/>
              <a:buFont typeface="Arial"/>
              <a:defRPr sz="2800">
                <a:solidFill>
                  <a:srgbClr val="991B27"/>
                </a:solidFill>
                <a:latin typeface="Arial"/>
                <a:ea typeface="Arial"/>
                <a:cs typeface="Arial"/>
                <a:sym typeface="Arial"/>
              </a:defRPr>
            </a:lvl3pPr>
            <a:lvl4pPr marL="1727200" indent="-355600">
              <a:lnSpc>
                <a:spcPct val="100000"/>
              </a:lnSpc>
              <a:spcBef>
                <a:spcPts val="600"/>
              </a:spcBef>
              <a:buClrTx/>
              <a:buFont typeface="Arial"/>
              <a:defRPr sz="2800">
                <a:solidFill>
                  <a:srgbClr val="991B27"/>
                </a:solidFill>
                <a:latin typeface="Arial"/>
                <a:ea typeface="Arial"/>
                <a:cs typeface="Arial"/>
                <a:sym typeface="Arial"/>
              </a:defRPr>
            </a:lvl4pPr>
            <a:lvl5pPr marL="2184400" indent="-355600">
              <a:lnSpc>
                <a:spcPct val="100000"/>
              </a:lnSpc>
              <a:spcBef>
                <a:spcPts val="600"/>
              </a:spcBef>
              <a:buClrTx/>
              <a:buFont typeface="Arial"/>
              <a:defRPr sz="2800">
                <a:solidFill>
                  <a:srgbClr val="991B27"/>
                </a:solidFill>
                <a:latin typeface="Arial"/>
                <a:ea typeface="Arial"/>
                <a:cs typeface="Arial"/>
                <a:sym typeface="Arial"/>
              </a:defRPr>
            </a:lvl5pPr>
          </a:lstStyle>
          <a:p>
            <a:pPr lvl="0">
              <a:defRPr sz="1800">
                <a:solidFill>
                  <a:srgbClr val="000000"/>
                </a:solidFill>
              </a:defRPr>
            </a:pPr>
            <a:r>
              <a:rPr sz="2800">
                <a:solidFill>
                  <a:srgbClr val="991B27"/>
                </a:solidFill>
              </a:rPr>
              <a:t>Body Level One</a:t>
            </a:r>
          </a:p>
          <a:p>
            <a:pPr lvl="1">
              <a:defRPr sz="1800">
                <a:solidFill>
                  <a:srgbClr val="000000"/>
                </a:solidFill>
              </a:defRPr>
            </a:pPr>
            <a:r>
              <a:rPr sz="2800">
                <a:solidFill>
                  <a:srgbClr val="991B27"/>
                </a:solidFill>
              </a:rPr>
              <a:t>Body Level Two</a:t>
            </a:r>
          </a:p>
          <a:p>
            <a:pPr lvl="2">
              <a:defRPr sz="1800">
                <a:solidFill>
                  <a:srgbClr val="000000"/>
                </a:solidFill>
              </a:defRPr>
            </a:pPr>
            <a:r>
              <a:rPr sz="2800">
                <a:solidFill>
                  <a:srgbClr val="991B27"/>
                </a:solidFill>
              </a:rPr>
              <a:t>Body Level Three</a:t>
            </a:r>
          </a:p>
          <a:p>
            <a:pPr lvl="3">
              <a:defRPr sz="1800">
                <a:solidFill>
                  <a:srgbClr val="000000"/>
                </a:solidFill>
              </a:defRPr>
            </a:pPr>
            <a:r>
              <a:rPr sz="2800">
                <a:solidFill>
                  <a:srgbClr val="991B27"/>
                </a:solidFill>
              </a:rPr>
              <a:t>Body Level Four</a:t>
            </a:r>
          </a:p>
          <a:p>
            <a:pPr lvl="4">
              <a:defRPr sz="1800">
                <a:solidFill>
                  <a:srgbClr val="000000"/>
                </a:solidFill>
              </a:defRPr>
            </a:pPr>
            <a:r>
              <a:rPr sz="2800">
                <a:solidFill>
                  <a:srgbClr val="991B27"/>
                </a:solidFill>
              </a:rPr>
              <a:t>Body Level Five</a:t>
            </a:r>
          </a:p>
        </p:txBody>
      </p:sp>
      <p:pic>
        <p:nvPicPr>
          <p:cNvPr id="117" name="image4.jpeg" descr="C:\Users\mtula\AppData\Local\Microsoft\Windows\Temporary Internet Files\Content.Outlook\IUY62NPV\Logo_G2Zero_web.jpg"/>
          <p:cNvPicPr/>
          <p:nvPr/>
        </p:nvPicPr>
        <p:blipFill>
          <a:blip r:embed="rId3">
            <a:extLst/>
          </a:blip>
          <a:srcRect t="14894"/>
          <a:stretch>
            <a:fillRect/>
          </a:stretch>
        </p:blipFill>
        <p:spPr>
          <a:xfrm>
            <a:off x="6724650" y="5791199"/>
            <a:ext cx="1190625" cy="762002"/>
          </a:xfrm>
          <a:prstGeom prst="rect">
            <a:avLst/>
          </a:prstGeom>
          <a:ln w="12700">
            <a:miter lim="400000"/>
          </a:ln>
        </p:spPr>
      </p:pic>
    </p:spTree>
    <p:extLst>
      <p:ext uri="{BB962C8B-B14F-4D97-AF65-F5344CB8AC3E}">
        <p14:creationId xmlns:p14="http://schemas.microsoft.com/office/powerpoint/2010/main" val="274872500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119" name="Shape 119"/>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20" name="image2.jpeg"/>
          <p:cNvPicPr/>
          <p:nvPr/>
        </p:nvPicPr>
        <p:blipFill>
          <a:blip r:embed="rId2">
            <a:extLst/>
          </a:blip>
          <a:stretch>
            <a:fillRect/>
          </a:stretch>
        </p:blipFill>
        <p:spPr>
          <a:xfrm>
            <a:off x="7924800" y="5867400"/>
            <a:ext cx="1066800" cy="545254"/>
          </a:xfrm>
          <a:prstGeom prst="rect">
            <a:avLst/>
          </a:prstGeom>
          <a:ln w="12700">
            <a:miter lim="400000"/>
          </a:ln>
        </p:spPr>
      </p:pic>
      <p:sp>
        <p:nvSpPr>
          <p:cNvPr id="121" name="Shape 121"/>
          <p:cNvSpPr>
            <a:spLocks noGrp="1"/>
          </p:cNvSpPr>
          <p:nvPr>
            <p:ph type="title"/>
          </p:nvPr>
        </p:nvSpPr>
        <p:spPr>
          <a:xfrm>
            <a:off x="914400" y="256810"/>
            <a:ext cx="7772400" cy="1178656"/>
          </a:xfrm>
          <a:prstGeom prst="rect">
            <a:avLst/>
          </a:prstGeom>
        </p:spPr>
        <p:txBody>
          <a:bodyPr lIns="45718" tIns="45718" rIns="45718" bIns="45718" anchor="ctr">
            <a:normAutofit/>
          </a:bodyPr>
          <a:lstStyle>
            <a:lvl1pPr algn="ctr">
              <a:defRPr sz="4400">
                <a:solidFill>
                  <a:srgbClr val="991B27"/>
                </a:solidFill>
                <a:latin typeface="Franklin Gothic Demi"/>
                <a:ea typeface="Franklin Gothic Demi"/>
                <a:cs typeface="Franklin Gothic Demi"/>
                <a:sym typeface="Franklin Gothic Demi"/>
              </a:defRPr>
            </a:lvl1pPr>
          </a:lstStyle>
          <a:p>
            <a:pPr lvl="0">
              <a:defRPr sz="1800">
                <a:solidFill>
                  <a:srgbClr val="000000"/>
                </a:solidFill>
              </a:defRPr>
            </a:pPr>
            <a:r>
              <a:rPr sz="4400">
                <a:solidFill>
                  <a:srgbClr val="991B27"/>
                </a:solidFill>
              </a:rPr>
              <a:t>Title Text</a:t>
            </a:r>
          </a:p>
        </p:txBody>
      </p:sp>
      <p:sp>
        <p:nvSpPr>
          <p:cNvPr id="122" name="Shape 122"/>
          <p:cNvSpPr>
            <a:spLocks noGrp="1"/>
          </p:cNvSpPr>
          <p:nvPr>
            <p:ph type="body" idx="1"/>
          </p:nvPr>
        </p:nvSpPr>
        <p:spPr>
          <a:xfrm>
            <a:off x="457200" y="1435464"/>
            <a:ext cx="4040188" cy="739413"/>
          </a:xfrm>
          <a:prstGeom prst="rect">
            <a:avLst/>
          </a:prstGeom>
        </p:spPr>
        <p:txBody>
          <a:bodyPr lIns="45718" tIns="45718" rIns="45718" bIns="45718" anchor="b">
            <a:normAutofit/>
          </a:bodyPr>
          <a:lstStyle>
            <a:lvl1pPr marL="0" indent="0">
              <a:lnSpc>
                <a:spcPct val="100000"/>
              </a:lnSpc>
              <a:spcBef>
                <a:spcPts val="500"/>
              </a:spcBef>
              <a:buClrTx/>
              <a:buSzTx/>
              <a:buNone/>
              <a:defRPr sz="2400">
                <a:solidFill>
                  <a:srgbClr val="991B27"/>
                </a:solidFill>
                <a:latin typeface="Arial Bold"/>
                <a:ea typeface="Arial Bold"/>
                <a:cs typeface="Arial Bold"/>
                <a:sym typeface="Arial Bold"/>
              </a:defRPr>
            </a:lvl1pPr>
            <a:lvl2pPr marL="0" indent="0">
              <a:lnSpc>
                <a:spcPct val="100000"/>
              </a:lnSpc>
              <a:spcBef>
                <a:spcPts val="500"/>
              </a:spcBef>
              <a:buClrTx/>
              <a:buSzTx/>
              <a:buNone/>
              <a:defRPr sz="2400">
                <a:solidFill>
                  <a:srgbClr val="991B27"/>
                </a:solidFill>
                <a:latin typeface="Arial Bold"/>
                <a:ea typeface="Arial Bold"/>
                <a:cs typeface="Arial Bold"/>
                <a:sym typeface="Arial Bold"/>
              </a:defRPr>
            </a:lvl2pPr>
            <a:lvl3pPr marL="0" indent="0">
              <a:lnSpc>
                <a:spcPct val="100000"/>
              </a:lnSpc>
              <a:spcBef>
                <a:spcPts val="500"/>
              </a:spcBef>
              <a:buClrTx/>
              <a:buSzTx/>
              <a:buNone/>
              <a:defRPr sz="2400">
                <a:solidFill>
                  <a:srgbClr val="991B27"/>
                </a:solidFill>
                <a:latin typeface="Arial Bold"/>
                <a:ea typeface="Arial Bold"/>
                <a:cs typeface="Arial Bold"/>
                <a:sym typeface="Arial Bold"/>
              </a:defRPr>
            </a:lvl3pPr>
            <a:lvl4pPr marL="0" indent="0">
              <a:lnSpc>
                <a:spcPct val="100000"/>
              </a:lnSpc>
              <a:spcBef>
                <a:spcPts val="500"/>
              </a:spcBef>
              <a:buClrTx/>
              <a:buSzTx/>
              <a:buNone/>
              <a:defRPr sz="2400">
                <a:solidFill>
                  <a:srgbClr val="991B27"/>
                </a:solidFill>
                <a:latin typeface="Arial Bold"/>
                <a:ea typeface="Arial Bold"/>
                <a:cs typeface="Arial Bold"/>
                <a:sym typeface="Arial Bold"/>
              </a:defRPr>
            </a:lvl4pPr>
            <a:lvl5pPr marL="0" indent="0">
              <a:lnSpc>
                <a:spcPct val="100000"/>
              </a:lnSpc>
              <a:spcBef>
                <a:spcPts val="500"/>
              </a:spcBef>
              <a:buClrTx/>
              <a:buSzTx/>
              <a:buNone/>
              <a:defRPr sz="2400">
                <a:solidFill>
                  <a:srgbClr val="991B27"/>
                </a:solidFill>
                <a:latin typeface="Arial Bold"/>
                <a:ea typeface="Arial Bold"/>
                <a:cs typeface="Arial Bold"/>
                <a:sym typeface="Arial Bold"/>
              </a:defRPr>
            </a:lvl5pPr>
          </a:lstStyle>
          <a:p>
            <a:pPr lvl="0">
              <a:defRPr sz="1800">
                <a:solidFill>
                  <a:srgbClr val="000000"/>
                </a:solidFill>
              </a:defRPr>
            </a:pPr>
            <a:r>
              <a:rPr sz="2400">
                <a:solidFill>
                  <a:srgbClr val="991B27"/>
                </a:solidFill>
              </a:rPr>
              <a:t>Body Level One</a:t>
            </a:r>
          </a:p>
          <a:p>
            <a:pPr lvl="1">
              <a:defRPr sz="1800">
                <a:solidFill>
                  <a:srgbClr val="000000"/>
                </a:solidFill>
              </a:defRPr>
            </a:pPr>
            <a:r>
              <a:rPr sz="2400">
                <a:solidFill>
                  <a:srgbClr val="991B27"/>
                </a:solidFill>
              </a:rPr>
              <a:t>Body Level Two</a:t>
            </a:r>
          </a:p>
          <a:p>
            <a:pPr lvl="2">
              <a:defRPr sz="1800">
                <a:solidFill>
                  <a:srgbClr val="000000"/>
                </a:solidFill>
              </a:defRPr>
            </a:pPr>
            <a:r>
              <a:rPr sz="2400">
                <a:solidFill>
                  <a:srgbClr val="991B27"/>
                </a:solidFill>
              </a:rPr>
              <a:t>Body Level Three</a:t>
            </a:r>
          </a:p>
          <a:p>
            <a:pPr lvl="3">
              <a:defRPr sz="1800">
                <a:solidFill>
                  <a:srgbClr val="000000"/>
                </a:solidFill>
              </a:defRPr>
            </a:pPr>
            <a:r>
              <a:rPr sz="2400">
                <a:solidFill>
                  <a:srgbClr val="991B27"/>
                </a:solidFill>
              </a:rPr>
              <a:t>Body Level Four</a:t>
            </a:r>
          </a:p>
          <a:p>
            <a:pPr lvl="4">
              <a:defRPr sz="1800">
                <a:solidFill>
                  <a:srgbClr val="000000"/>
                </a:solidFill>
              </a:defRPr>
            </a:pPr>
            <a:r>
              <a:rPr sz="2400">
                <a:solidFill>
                  <a:srgbClr val="991B27"/>
                </a:solidFill>
              </a:rPr>
              <a:t>Body Level Five</a:t>
            </a:r>
          </a:p>
        </p:txBody>
      </p:sp>
      <p:pic>
        <p:nvPicPr>
          <p:cNvPr id="123" name="image4.jpeg" descr="C:\Users\mtula\AppData\Local\Microsoft\Windows\Temporary Internet Files\Content.Outlook\IUY62NPV\Logo_G2Zero_web.jpg"/>
          <p:cNvPicPr/>
          <p:nvPr/>
        </p:nvPicPr>
        <p:blipFill>
          <a:blip r:embed="rId3">
            <a:extLst/>
          </a:blip>
          <a:srcRect t="14894"/>
          <a:stretch>
            <a:fillRect/>
          </a:stretch>
        </p:blipFill>
        <p:spPr>
          <a:xfrm>
            <a:off x="6724650" y="5791199"/>
            <a:ext cx="1190625" cy="762002"/>
          </a:xfrm>
          <a:prstGeom prst="rect">
            <a:avLst/>
          </a:prstGeom>
          <a:ln w="12700">
            <a:miter lim="400000"/>
          </a:ln>
        </p:spPr>
      </p:pic>
    </p:spTree>
    <p:extLst>
      <p:ext uri="{BB962C8B-B14F-4D97-AF65-F5344CB8AC3E}">
        <p14:creationId xmlns:p14="http://schemas.microsoft.com/office/powerpoint/2010/main" val="2793650969"/>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125" name="Shape 125"/>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26" name="image2.jpeg"/>
          <p:cNvPicPr/>
          <p:nvPr/>
        </p:nvPicPr>
        <p:blipFill>
          <a:blip r:embed="rId2">
            <a:extLst/>
          </a:blip>
          <a:stretch>
            <a:fillRect/>
          </a:stretch>
        </p:blipFill>
        <p:spPr>
          <a:xfrm>
            <a:off x="7924800" y="5867400"/>
            <a:ext cx="1066800" cy="545254"/>
          </a:xfrm>
          <a:prstGeom prst="rect">
            <a:avLst/>
          </a:prstGeom>
          <a:ln w="12700">
            <a:miter lim="400000"/>
          </a:ln>
        </p:spPr>
      </p:pic>
      <p:sp>
        <p:nvSpPr>
          <p:cNvPr id="127" name="Shape 127"/>
          <p:cNvSpPr>
            <a:spLocks noGrp="1"/>
          </p:cNvSpPr>
          <p:nvPr>
            <p:ph type="title"/>
          </p:nvPr>
        </p:nvSpPr>
        <p:spPr>
          <a:xfrm>
            <a:off x="914400" y="0"/>
            <a:ext cx="7772400" cy="1692277"/>
          </a:xfrm>
          <a:prstGeom prst="rect">
            <a:avLst/>
          </a:prstGeom>
        </p:spPr>
        <p:txBody>
          <a:bodyPr lIns="45718" tIns="45718" rIns="45718" bIns="45718" anchor="ctr">
            <a:normAutofit/>
          </a:bodyPr>
          <a:lstStyle>
            <a:lvl1pPr algn="ctr">
              <a:defRPr sz="4400">
                <a:solidFill>
                  <a:srgbClr val="991B27"/>
                </a:solidFill>
                <a:latin typeface="Franklin Gothic Demi"/>
                <a:ea typeface="Franklin Gothic Demi"/>
                <a:cs typeface="Franklin Gothic Demi"/>
                <a:sym typeface="Franklin Gothic Demi"/>
              </a:defRPr>
            </a:lvl1pPr>
          </a:lstStyle>
          <a:p>
            <a:pPr lvl="0">
              <a:defRPr sz="1800">
                <a:solidFill>
                  <a:srgbClr val="000000"/>
                </a:solidFill>
              </a:defRPr>
            </a:pPr>
            <a:r>
              <a:rPr sz="4400">
                <a:solidFill>
                  <a:srgbClr val="991B27"/>
                </a:solidFill>
              </a:rPr>
              <a:t>Title Text</a:t>
            </a:r>
          </a:p>
        </p:txBody>
      </p:sp>
      <p:pic>
        <p:nvPicPr>
          <p:cNvPr id="128" name="image4.jpeg" descr="C:\Users\mtula\AppData\Local\Microsoft\Windows\Temporary Internet Files\Content.Outlook\IUY62NPV\Logo_G2Zero_web.jpg"/>
          <p:cNvPicPr/>
          <p:nvPr/>
        </p:nvPicPr>
        <p:blipFill>
          <a:blip r:embed="rId3">
            <a:extLst/>
          </a:blip>
          <a:srcRect t="14894"/>
          <a:stretch>
            <a:fillRect/>
          </a:stretch>
        </p:blipFill>
        <p:spPr>
          <a:xfrm>
            <a:off x="6724650" y="5791199"/>
            <a:ext cx="1190625" cy="762002"/>
          </a:xfrm>
          <a:prstGeom prst="rect">
            <a:avLst/>
          </a:prstGeom>
          <a:ln w="12700">
            <a:miter lim="400000"/>
          </a:ln>
        </p:spPr>
      </p:pic>
    </p:spTree>
    <p:extLst>
      <p:ext uri="{BB962C8B-B14F-4D97-AF65-F5344CB8AC3E}">
        <p14:creationId xmlns:p14="http://schemas.microsoft.com/office/powerpoint/2010/main" val="378748401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endParaRPr lang="en-US" dirty="0">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91589104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130" name="Shape 130"/>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31"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132" name="image4.jpeg" descr="C:\Users\mtula\AppData\Local\Microsoft\Windows\Temporary Internet Files\Content.Outlook\IUY62NPV\Logo_G2Zero_web.jpg"/>
          <p:cNvPicPr/>
          <p:nvPr/>
        </p:nvPicPr>
        <p:blipFill>
          <a:blip r:embed="rId3">
            <a:extLst/>
          </a:blip>
          <a:srcRect t="14894"/>
          <a:stretch>
            <a:fillRect/>
          </a:stretch>
        </p:blipFill>
        <p:spPr>
          <a:xfrm>
            <a:off x="6724650" y="5791199"/>
            <a:ext cx="1190625" cy="762002"/>
          </a:xfrm>
          <a:prstGeom prst="rect">
            <a:avLst/>
          </a:prstGeom>
          <a:ln w="12700">
            <a:miter lim="400000"/>
          </a:ln>
        </p:spPr>
      </p:pic>
    </p:spTree>
    <p:extLst>
      <p:ext uri="{BB962C8B-B14F-4D97-AF65-F5344CB8AC3E}">
        <p14:creationId xmlns:p14="http://schemas.microsoft.com/office/powerpoint/2010/main" val="247057407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134" name="Shape 134"/>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35" name="image2.jpeg"/>
          <p:cNvPicPr/>
          <p:nvPr/>
        </p:nvPicPr>
        <p:blipFill>
          <a:blip r:embed="rId2">
            <a:extLst/>
          </a:blip>
          <a:stretch>
            <a:fillRect/>
          </a:stretch>
        </p:blipFill>
        <p:spPr>
          <a:xfrm>
            <a:off x="7924800" y="5867400"/>
            <a:ext cx="1066800" cy="545254"/>
          </a:xfrm>
          <a:prstGeom prst="rect">
            <a:avLst/>
          </a:prstGeom>
          <a:ln w="12700">
            <a:miter lim="400000"/>
          </a:ln>
        </p:spPr>
      </p:pic>
      <p:sp>
        <p:nvSpPr>
          <p:cNvPr id="136" name="Shape 136"/>
          <p:cNvSpPr>
            <a:spLocks noGrp="1"/>
          </p:cNvSpPr>
          <p:nvPr>
            <p:ph type="title"/>
          </p:nvPr>
        </p:nvSpPr>
        <p:spPr>
          <a:xfrm>
            <a:off x="457200" y="0"/>
            <a:ext cx="3008315" cy="1435100"/>
          </a:xfrm>
          <a:prstGeom prst="rect">
            <a:avLst/>
          </a:prstGeom>
        </p:spPr>
        <p:txBody>
          <a:bodyPr lIns="45718" tIns="45718" rIns="45718" bIns="45718">
            <a:normAutofit/>
          </a:bodyPr>
          <a:lstStyle>
            <a:lvl1pPr>
              <a:defRPr sz="2000" b="1">
                <a:solidFill>
                  <a:srgbClr val="991B27"/>
                </a:solidFill>
                <a:latin typeface="Franklin Gothic Demi"/>
                <a:ea typeface="Franklin Gothic Demi"/>
                <a:cs typeface="Franklin Gothic Demi"/>
                <a:sym typeface="Franklin Gothic Demi"/>
              </a:defRPr>
            </a:lvl1pPr>
          </a:lstStyle>
          <a:p>
            <a:pPr lvl="0">
              <a:defRPr sz="1800" b="0">
                <a:solidFill>
                  <a:srgbClr val="000000"/>
                </a:solidFill>
              </a:defRPr>
            </a:pPr>
            <a:r>
              <a:rPr sz="2000" b="1">
                <a:solidFill>
                  <a:srgbClr val="991B27"/>
                </a:solidFill>
              </a:rPr>
              <a:t>Title Text</a:t>
            </a:r>
          </a:p>
        </p:txBody>
      </p:sp>
      <p:sp>
        <p:nvSpPr>
          <p:cNvPr id="137" name="Shape 137"/>
          <p:cNvSpPr>
            <a:spLocks noGrp="1"/>
          </p:cNvSpPr>
          <p:nvPr>
            <p:ph type="body" idx="1"/>
          </p:nvPr>
        </p:nvSpPr>
        <p:spPr>
          <a:xfrm>
            <a:off x="3575050" y="273050"/>
            <a:ext cx="5111750" cy="6584950"/>
          </a:xfrm>
          <a:prstGeom prst="rect">
            <a:avLst/>
          </a:prstGeom>
        </p:spPr>
        <p:txBody>
          <a:bodyPr lIns="45718" tIns="45718" rIns="45718" bIns="45718">
            <a:normAutofit/>
          </a:bodyPr>
          <a:lstStyle>
            <a:lvl1pPr>
              <a:lnSpc>
                <a:spcPct val="100000"/>
              </a:lnSpc>
              <a:spcBef>
                <a:spcPts val="700"/>
              </a:spcBef>
              <a:buClrTx/>
              <a:buFont typeface="Arial"/>
              <a:defRPr sz="3200">
                <a:solidFill>
                  <a:srgbClr val="991B27"/>
                </a:solidFill>
                <a:latin typeface="Arial"/>
                <a:ea typeface="Arial"/>
                <a:cs typeface="Arial"/>
                <a:sym typeface="Arial"/>
              </a:defRPr>
            </a:lvl1pPr>
            <a:lvl2pPr marL="783771" indent="-326571">
              <a:lnSpc>
                <a:spcPct val="100000"/>
              </a:lnSpc>
              <a:spcBef>
                <a:spcPts val="700"/>
              </a:spcBef>
              <a:buClrTx/>
              <a:buFont typeface="Arial"/>
              <a:defRPr sz="3200">
                <a:solidFill>
                  <a:srgbClr val="991B27"/>
                </a:solidFill>
                <a:latin typeface="Arial"/>
                <a:ea typeface="Arial"/>
                <a:cs typeface="Arial"/>
                <a:sym typeface="Arial"/>
              </a:defRPr>
            </a:lvl2pPr>
            <a:lvl3pPr marL="1219200" indent="-304800">
              <a:lnSpc>
                <a:spcPct val="100000"/>
              </a:lnSpc>
              <a:spcBef>
                <a:spcPts val="700"/>
              </a:spcBef>
              <a:buClrTx/>
              <a:buFont typeface="Arial"/>
              <a:defRPr sz="3200">
                <a:solidFill>
                  <a:srgbClr val="991B27"/>
                </a:solidFill>
                <a:latin typeface="Arial"/>
                <a:ea typeface="Arial"/>
                <a:cs typeface="Arial"/>
                <a:sym typeface="Arial"/>
              </a:defRPr>
            </a:lvl3pPr>
            <a:lvl4pPr marL="1737360" indent="-365760">
              <a:lnSpc>
                <a:spcPct val="100000"/>
              </a:lnSpc>
              <a:spcBef>
                <a:spcPts val="700"/>
              </a:spcBef>
              <a:buClrTx/>
              <a:buFont typeface="Arial"/>
              <a:defRPr sz="3200">
                <a:solidFill>
                  <a:srgbClr val="991B27"/>
                </a:solidFill>
                <a:latin typeface="Arial"/>
                <a:ea typeface="Arial"/>
                <a:cs typeface="Arial"/>
                <a:sym typeface="Arial"/>
              </a:defRPr>
            </a:lvl4pPr>
            <a:lvl5pPr marL="2194560" indent="-365760">
              <a:lnSpc>
                <a:spcPct val="100000"/>
              </a:lnSpc>
              <a:spcBef>
                <a:spcPts val="700"/>
              </a:spcBef>
              <a:buClrTx/>
              <a:buFont typeface="Arial"/>
              <a:defRPr sz="3200">
                <a:solidFill>
                  <a:srgbClr val="991B27"/>
                </a:solidFill>
                <a:latin typeface="Arial"/>
                <a:ea typeface="Arial"/>
                <a:cs typeface="Arial"/>
                <a:sym typeface="Arial"/>
              </a:defRPr>
            </a:lvl5pPr>
          </a:lstStyle>
          <a:p>
            <a:pPr lvl="0">
              <a:defRPr sz="1800">
                <a:solidFill>
                  <a:srgbClr val="000000"/>
                </a:solidFill>
              </a:defRPr>
            </a:pPr>
            <a:r>
              <a:rPr sz="3200">
                <a:solidFill>
                  <a:srgbClr val="991B27"/>
                </a:solidFill>
              </a:rPr>
              <a:t>Body Level One</a:t>
            </a:r>
          </a:p>
          <a:p>
            <a:pPr lvl="1">
              <a:defRPr sz="1800">
                <a:solidFill>
                  <a:srgbClr val="000000"/>
                </a:solidFill>
              </a:defRPr>
            </a:pPr>
            <a:r>
              <a:rPr sz="3200">
                <a:solidFill>
                  <a:srgbClr val="991B27"/>
                </a:solidFill>
              </a:rPr>
              <a:t>Body Level Two</a:t>
            </a:r>
          </a:p>
          <a:p>
            <a:pPr lvl="2">
              <a:defRPr sz="1800">
                <a:solidFill>
                  <a:srgbClr val="000000"/>
                </a:solidFill>
              </a:defRPr>
            </a:pPr>
            <a:r>
              <a:rPr sz="3200">
                <a:solidFill>
                  <a:srgbClr val="991B27"/>
                </a:solidFill>
              </a:rPr>
              <a:t>Body Level Three</a:t>
            </a:r>
          </a:p>
          <a:p>
            <a:pPr lvl="3">
              <a:defRPr sz="1800">
                <a:solidFill>
                  <a:srgbClr val="000000"/>
                </a:solidFill>
              </a:defRPr>
            </a:pPr>
            <a:r>
              <a:rPr sz="3200">
                <a:solidFill>
                  <a:srgbClr val="991B27"/>
                </a:solidFill>
              </a:rPr>
              <a:t>Body Level Four</a:t>
            </a:r>
          </a:p>
          <a:p>
            <a:pPr lvl="4">
              <a:defRPr sz="1800">
                <a:solidFill>
                  <a:srgbClr val="000000"/>
                </a:solidFill>
              </a:defRPr>
            </a:pPr>
            <a:r>
              <a:rPr sz="3200">
                <a:solidFill>
                  <a:srgbClr val="991B27"/>
                </a:solidFill>
              </a:rPr>
              <a:t>Body Level Five</a:t>
            </a:r>
          </a:p>
        </p:txBody>
      </p:sp>
      <p:pic>
        <p:nvPicPr>
          <p:cNvPr id="138" name="image4.jpeg" descr="C:\Users\mtula\AppData\Local\Microsoft\Windows\Temporary Internet Files\Content.Outlook\IUY62NPV\Logo_G2Zero_web.jpg"/>
          <p:cNvPicPr/>
          <p:nvPr/>
        </p:nvPicPr>
        <p:blipFill>
          <a:blip r:embed="rId3">
            <a:extLst/>
          </a:blip>
          <a:srcRect t="14894"/>
          <a:stretch>
            <a:fillRect/>
          </a:stretch>
        </p:blipFill>
        <p:spPr>
          <a:xfrm>
            <a:off x="6724650" y="5791199"/>
            <a:ext cx="1190625" cy="762002"/>
          </a:xfrm>
          <a:prstGeom prst="rect">
            <a:avLst/>
          </a:prstGeom>
          <a:ln w="12700">
            <a:miter lim="400000"/>
          </a:ln>
        </p:spPr>
      </p:pic>
    </p:spTree>
    <p:extLst>
      <p:ext uri="{BB962C8B-B14F-4D97-AF65-F5344CB8AC3E}">
        <p14:creationId xmlns:p14="http://schemas.microsoft.com/office/powerpoint/2010/main" val="175128464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140" name="Shape 140"/>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41" name="image2.jpeg"/>
          <p:cNvPicPr/>
          <p:nvPr/>
        </p:nvPicPr>
        <p:blipFill>
          <a:blip r:embed="rId2">
            <a:extLst/>
          </a:blip>
          <a:stretch>
            <a:fillRect/>
          </a:stretch>
        </p:blipFill>
        <p:spPr>
          <a:xfrm>
            <a:off x="7924800" y="5867400"/>
            <a:ext cx="1066800" cy="545254"/>
          </a:xfrm>
          <a:prstGeom prst="rect">
            <a:avLst/>
          </a:prstGeom>
          <a:ln w="12700">
            <a:miter lim="400000"/>
          </a:ln>
        </p:spPr>
      </p:pic>
      <p:sp>
        <p:nvSpPr>
          <p:cNvPr id="142" name="Shape 142"/>
          <p:cNvSpPr>
            <a:spLocks noGrp="1"/>
          </p:cNvSpPr>
          <p:nvPr>
            <p:ph type="title"/>
          </p:nvPr>
        </p:nvSpPr>
        <p:spPr>
          <a:xfrm>
            <a:off x="1814510" y="838200"/>
            <a:ext cx="5486403" cy="3995739"/>
          </a:xfrm>
          <a:prstGeom prst="rect">
            <a:avLst/>
          </a:prstGeom>
        </p:spPr>
        <p:txBody>
          <a:bodyPr lIns="45718" tIns="45718" rIns="45718" bIns="45718">
            <a:normAutofit/>
          </a:bodyPr>
          <a:lstStyle>
            <a:lvl1pPr>
              <a:defRPr sz="2000" b="1">
                <a:solidFill>
                  <a:srgbClr val="991B27"/>
                </a:solidFill>
                <a:latin typeface="Franklin Gothic Demi"/>
                <a:ea typeface="Franklin Gothic Demi"/>
                <a:cs typeface="Franklin Gothic Demi"/>
                <a:sym typeface="Franklin Gothic Demi"/>
              </a:defRPr>
            </a:lvl1pPr>
          </a:lstStyle>
          <a:p>
            <a:pPr lvl="0">
              <a:defRPr sz="1800" b="0">
                <a:solidFill>
                  <a:srgbClr val="000000"/>
                </a:solidFill>
              </a:defRPr>
            </a:pPr>
            <a:r>
              <a:rPr sz="2000" b="1">
                <a:solidFill>
                  <a:srgbClr val="991B27"/>
                </a:solidFill>
              </a:rPr>
              <a:t>Title Text</a:t>
            </a:r>
          </a:p>
        </p:txBody>
      </p:sp>
      <p:sp>
        <p:nvSpPr>
          <p:cNvPr id="143" name="Shape 143"/>
          <p:cNvSpPr>
            <a:spLocks noGrp="1"/>
          </p:cNvSpPr>
          <p:nvPr>
            <p:ph type="body" idx="1"/>
          </p:nvPr>
        </p:nvSpPr>
        <p:spPr>
          <a:xfrm>
            <a:off x="1824035" y="4876800"/>
            <a:ext cx="5486403" cy="1981200"/>
          </a:xfrm>
          <a:prstGeom prst="rect">
            <a:avLst/>
          </a:prstGeom>
        </p:spPr>
        <p:txBody>
          <a:bodyPr lIns="45718" tIns="45718" rIns="45718" bIns="45718">
            <a:normAutofit/>
          </a:bodyPr>
          <a:lstStyle>
            <a:lvl1pPr marL="0" indent="0">
              <a:lnSpc>
                <a:spcPct val="100000"/>
              </a:lnSpc>
              <a:spcBef>
                <a:spcPts val="300"/>
              </a:spcBef>
              <a:buClrTx/>
              <a:buSzTx/>
              <a:buNone/>
              <a:defRPr sz="1400">
                <a:solidFill>
                  <a:srgbClr val="991B27"/>
                </a:solidFill>
                <a:latin typeface="Arial"/>
                <a:ea typeface="Arial"/>
                <a:cs typeface="Arial"/>
                <a:sym typeface="Arial"/>
              </a:defRPr>
            </a:lvl1pPr>
            <a:lvl2pPr marL="0" indent="0">
              <a:lnSpc>
                <a:spcPct val="100000"/>
              </a:lnSpc>
              <a:spcBef>
                <a:spcPts val="300"/>
              </a:spcBef>
              <a:buClrTx/>
              <a:buSzTx/>
              <a:buNone/>
              <a:defRPr sz="1400">
                <a:solidFill>
                  <a:srgbClr val="991B27"/>
                </a:solidFill>
                <a:latin typeface="Arial"/>
                <a:ea typeface="Arial"/>
                <a:cs typeface="Arial"/>
                <a:sym typeface="Arial"/>
              </a:defRPr>
            </a:lvl2pPr>
            <a:lvl3pPr marL="0" indent="0">
              <a:lnSpc>
                <a:spcPct val="100000"/>
              </a:lnSpc>
              <a:spcBef>
                <a:spcPts val="300"/>
              </a:spcBef>
              <a:buClrTx/>
              <a:buSzTx/>
              <a:buNone/>
              <a:defRPr sz="1400">
                <a:solidFill>
                  <a:srgbClr val="991B27"/>
                </a:solidFill>
                <a:latin typeface="Arial"/>
                <a:ea typeface="Arial"/>
                <a:cs typeface="Arial"/>
                <a:sym typeface="Arial"/>
              </a:defRPr>
            </a:lvl3pPr>
            <a:lvl4pPr marL="0" indent="0">
              <a:lnSpc>
                <a:spcPct val="100000"/>
              </a:lnSpc>
              <a:spcBef>
                <a:spcPts val="300"/>
              </a:spcBef>
              <a:buClrTx/>
              <a:buSzTx/>
              <a:buNone/>
              <a:defRPr sz="1400">
                <a:solidFill>
                  <a:srgbClr val="991B27"/>
                </a:solidFill>
                <a:latin typeface="Arial"/>
                <a:ea typeface="Arial"/>
                <a:cs typeface="Arial"/>
                <a:sym typeface="Arial"/>
              </a:defRPr>
            </a:lvl4pPr>
            <a:lvl5pPr marL="0" indent="0">
              <a:lnSpc>
                <a:spcPct val="100000"/>
              </a:lnSpc>
              <a:spcBef>
                <a:spcPts val="300"/>
              </a:spcBef>
              <a:buClrTx/>
              <a:buSzTx/>
              <a:buNone/>
              <a:defRPr sz="1400">
                <a:solidFill>
                  <a:srgbClr val="991B27"/>
                </a:solidFill>
                <a:latin typeface="Arial"/>
                <a:ea typeface="Arial"/>
                <a:cs typeface="Arial"/>
                <a:sym typeface="Arial"/>
              </a:defRPr>
            </a:lvl5pPr>
          </a:lstStyle>
          <a:p>
            <a:pPr lvl="0">
              <a:defRPr sz="1800">
                <a:solidFill>
                  <a:srgbClr val="000000"/>
                </a:solidFill>
              </a:defRPr>
            </a:pPr>
            <a:r>
              <a:rPr sz="1400">
                <a:solidFill>
                  <a:srgbClr val="991B27"/>
                </a:solidFill>
              </a:rPr>
              <a:t>Body Level One</a:t>
            </a:r>
          </a:p>
          <a:p>
            <a:pPr lvl="1">
              <a:defRPr sz="1800">
                <a:solidFill>
                  <a:srgbClr val="000000"/>
                </a:solidFill>
              </a:defRPr>
            </a:pPr>
            <a:r>
              <a:rPr sz="1400">
                <a:solidFill>
                  <a:srgbClr val="991B27"/>
                </a:solidFill>
              </a:rPr>
              <a:t>Body Level Two</a:t>
            </a:r>
          </a:p>
          <a:p>
            <a:pPr lvl="2">
              <a:defRPr sz="1800">
                <a:solidFill>
                  <a:srgbClr val="000000"/>
                </a:solidFill>
              </a:defRPr>
            </a:pPr>
            <a:r>
              <a:rPr sz="1400">
                <a:solidFill>
                  <a:srgbClr val="991B27"/>
                </a:solidFill>
              </a:rPr>
              <a:t>Body Level Three</a:t>
            </a:r>
          </a:p>
          <a:p>
            <a:pPr lvl="3">
              <a:defRPr sz="1800">
                <a:solidFill>
                  <a:srgbClr val="000000"/>
                </a:solidFill>
              </a:defRPr>
            </a:pPr>
            <a:r>
              <a:rPr sz="1400">
                <a:solidFill>
                  <a:srgbClr val="991B27"/>
                </a:solidFill>
              </a:rPr>
              <a:t>Body Level Four</a:t>
            </a:r>
          </a:p>
          <a:p>
            <a:pPr lvl="4">
              <a:defRPr sz="1800">
                <a:solidFill>
                  <a:srgbClr val="000000"/>
                </a:solidFill>
              </a:defRPr>
            </a:pPr>
            <a:r>
              <a:rPr sz="1400">
                <a:solidFill>
                  <a:srgbClr val="991B27"/>
                </a:solidFill>
              </a:rPr>
              <a:t>Body Level Five</a:t>
            </a:r>
          </a:p>
        </p:txBody>
      </p:sp>
      <p:pic>
        <p:nvPicPr>
          <p:cNvPr id="144" name="image4.jpeg" descr="C:\Users\mtula\AppData\Local\Microsoft\Windows\Temporary Internet Files\Content.Outlook\IUY62NPV\Logo_G2Zero_web.jpg"/>
          <p:cNvPicPr/>
          <p:nvPr/>
        </p:nvPicPr>
        <p:blipFill>
          <a:blip r:embed="rId3">
            <a:extLst/>
          </a:blip>
          <a:srcRect t="14894"/>
          <a:stretch>
            <a:fillRect/>
          </a:stretch>
        </p:blipFill>
        <p:spPr>
          <a:xfrm>
            <a:off x="6724650" y="5791199"/>
            <a:ext cx="1190625" cy="762002"/>
          </a:xfrm>
          <a:prstGeom prst="rect">
            <a:avLst/>
          </a:prstGeom>
          <a:ln w="12700">
            <a:miter lim="400000"/>
          </a:ln>
        </p:spPr>
      </p:pic>
    </p:spTree>
    <p:extLst>
      <p:ext uri="{BB962C8B-B14F-4D97-AF65-F5344CB8AC3E}">
        <p14:creationId xmlns:p14="http://schemas.microsoft.com/office/powerpoint/2010/main" val="1789724063"/>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1_Title and Vertical Text">
    <p:spTree>
      <p:nvGrpSpPr>
        <p:cNvPr id="1" name=""/>
        <p:cNvGrpSpPr/>
        <p:nvPr/>
      </p:nvGrpSpPr>
      <p:grpSpPr>
        <a:xfrm>
          <a:off x="0" y="0"/>
          <a:ext cx="0" cy="0"/>
          <a:chOff x="0" y="0"/>
          <a:chExt cx="0" cy="0"/>
        </a:xfrm>
      </p:grpSpPr>
      <p:sp>
        <p:nvSpPr>
          <p:cNvPr id="146" name="Shape 146"/>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47" name="image2.jpeg"/>
          <p:cNvPicPr/>
          <p:nvPr/>
        </p:nvPicPr>
        <p:blipFill>
          <a:blip r:embed="rId2">
            <a:extLst/>
          </a:blip>
          <a:stretch>
            <a:fillRect/>
          </a:stretch>
        </p:blipFill>
        <p:spPr>
          <a:xfrm>
            <a:off x="7924800" y="5867400"/>
            <a:ext cx="1066800" cy="545254"/>
          </a:xfrm>
          <a:prstGeom prst="rect">
            <a:avLst/>
          </a:prstGeom>
          <a:ln w="12700">
            <a:miter lim="400000"/>
          </a:ln>
        </p:spPr>
      </p:pic>
      <p:sp>
        <p:nvSpPr>
          <p:cNvPr id="148" name="Shape 148"/>
          <p:cNvSpPr>
            <a:spLocks noGrp="1"/>
          </p:cNvSpPr>
          <p:nvPr>
            <p:ph type="title"/>
          </p:nvPr>
        </p:nvSpPr>
        <p:spPr>
          <a:xfrm>
            <a:off x="914400" y="92075"/>
            <a:ext cx="7772400" cy="1508126"/>
          </a:xfrm>
          <a:prstGeom prst="rect">
            <a:avLst/>
          </a:prstGeom>
        </p:spPr>
        <p:txBody>
          <a:bodyPr lIns="45718" tIns="45718" rIns="45718" bIns="45718" anchor="ctr">
            <a:normAutofit/>
          </a:bodyPr>
          <a:lstStyle>
            <a:lvl1pPr algn="ctr">
              <a:defRPr sz="4400">
                <a:solidFill>
                  <a:srgbClr val="991B27"/>
                </a:solidFill>
                <a:latin typeface="Franklin Gothic Demi"/>
                <a:ea typeface="Franklin Gothic Demi"/>
                <a:cs typeface="Franklin Gothic Demi"/>
                <a:sym typeface="Franklin Gothic Demi"/>
              </a:defRPr>
            </a:lvl1pPr>
          </a:lstStyle>
          <a:p>
            <a:pPr lvl="0">
              <a:defRPr sz="1800">
                <a:solidFill>
                  <a:srgbClr val="000000"/>
                </a:solidFill>
              </a:defRPr>
            </a:pPr>
            <a:r>
              <a:rPr sz="4400">
                <a:solidFill>
                  <a:srgbClr val="991B27"/>
                </a:solidFill>
              </a:rPr>
              <a:t>Title Text</a:t>
            </a:r>
          </a:p>
        </p:txBody>
      </p:sp>
      <p:sp>
        <p:nvSpPr>
          <p:cNvPr id="149" name="Shape 149"/>
          <p:cNvSpPr>
            <a:spLocks noGrp="1"/>
          </p:cNvSpPr>
          <p:nvPr>
            <p:ph type="body" idx="1"/>
          </p:nvPr>
        </p:nvSpPr>
        <p:spPr>
          <a:xfrm>
            <a:off x="914400" y="1600200"/>
            <a:ext cx="7772400" cy="5257800"/>
          </a:xfrm>
          <a:prstGeom prst="rect">
            <a:avLst/>
          </a:prstGeom>
        </p:spPr>
        <p:txBody>
          <a:bodyPr lIns="45718" tIns="45718" rIns="45718" bIns="45718">
            <a:normAutofit/>
          </a:bodyPr>
          <a:lstStyle>
            <a:lvl1pPr>
              <a:lnSpc>
                <a:spcPct val="100000"/>
              </a:lnSpc>
              <a:spcBef>
                <a:spcPts val="700"/>
              </a:spcBef>
              <a:buClrTx/>
              <a:buFont typeface="Arial"/>
              <a:defRPr sz="3200">
                <a:solidFill>
                  <a:srgbClr val="991B27"/>
                </a:solidFill>
                <a:latin typeface="Arial"/>
                <a:ea typeface="Arial"/>
                <a:cs typeface="Arial"/>
                <a:sym typeface="Arial"/>
              </a:defRPr>
            </a:lvl1pPr>
            <a:lvl2pPr marL="783771" indent="-326571">
              <a:lnSpc>
                <a:spcPct val="100000"/>
              </a:lnSpc>
              <a:spcBef>
                <a:spcPts val="700"/>
              </a:spcBef>
              <a:buClrTx/>
              <a:buFont typeface="Arial"/>
              <a:defRPr sz="3200">
                <a:solidFill>
                  <a:srgbClr val="991B27"/>
                </a:solidFill>
                <a:latin typeface="Arial"/>
                <a:ea typeface="Arial"/>
                <a:cs typeface="Arial"/>
                <a:sym typeface="Arial"/>
              </a:defRPr>
            </a:lvl2pPr>
            <a:lvl3pPr marL="1219200" indent="-304800">
              <a:lnSpc>
                <a:spcPct val="100000"/>
              </a:lnSpc>
              <a:spcBef>
                <a:spcPts val="700"/>
              </a:spcBef>
              <a:buClrTx/>
              <a:buFont typeface="Arial"/>
              <a:defRPr sz="3200">
                <a:solidFill>
                  <a:srgbClr val="991B27"/>
                </a:solidFill>
                <a:latin typeface="Arial"/>
                <a:ea typeface="Arial"/>
                <a:cs typeface="Arial"/>
                <a:sym typeface="Arial"/>
              </a:defRPr>
            </a:lvl3pPr>
            <a:lvl4pPr marL="1737360" indent="-365760">
              <a:lnSpc>
                <a:spcPct val="100000"/>
              </a:lnSpc>
              <a:spcBef>
                <a:spcPts val="700"/>
              </a:spcBef>
              <a:buClrTx/>
              <a:buFont typeface="Arial"/>
              <a:defRPr sz="3200">
                <a:solidFill>
                  <a:srgbClr val="991B27"/>
                </a:solidFill>
                <a:latin typeface="Arial"/>
                <a:ea typeface="Arial"/>
                <a:cs typeface="Arial"/>
                <a:sym typeface="Arial"/>
              </a:defRPr>
            </a:lvl4pPr>
            <a:lvl5pPr marL="2194560" indent="-365760">
              <a:lnSpc>
                <a:spcPct val="100000"/>
              </a:lnSpc>
              <a:spcBef>
                <a:spcPts val="700"/>
              </a:spcBef>
              <a:buClrTx/>
              <a:buFont typeface="Arial"/>
              <a:defRPr sz="3200">
                <a:solidFill>
                  <a:srgbClr val="991B27"/>
                </a:solidFill>
                <a:latin typeface="Arial"/>
                <a:ea typeface="Arial"/>
                <a:cs typeface="Arial"/>
                <a:sym typeface="Arial"/>
              </a:defRPr>
            </a:lvl5pPr>
          </a:lstStyle>
          <a:p>
            <a:pPr lvl="0">
              <a:defRPr sz="1800">
                <a:solidFill>
                  <a:srgbClr val="000000"/>
                </a:solidFill>
              </a:defRPr>
            </a:pPr>
            <a:r>
              <a:rPr sz="3200">
                <a:solidFill>
                  <a:srgbClr val="991B27"/>
                </a:solidFill>
              </a:rPr>
              <a:t>Body Level One</a:t>
            </a:r>
          </a:p>
          <a:p>
            <a:pPr lvl="1">
              <a:defRPr sz="1800">
                <a:solidFill>
                  <a:srgbClr val="000000"/>
                </a:solidFill>
              </a:defRPr>
            </a:pPr>
            <a:r>
              <a:rPr sz="3200">
                <a:solidFill>
                  <a:srgbClr val="991B27"/>
                </a:solidFill>
              </a:rPr>
              <a:t>Body Level Two</a:t>
            </a:r>
          </a:p>
          <a:p>
            <a:pPr lvl="2">
              <a:defRPr sz="1800">
                <a:solidFill>
                  <a:srgbClr val="000000"/>
                </a:solidFill>
              </a:defRPr>
            </a:pPr>
            <a:r>
              <a:rPr sz="3200">
                <a:solidFill>
                  <a:srgbClr val="991B27"/>
                </a:solidFill>
              </a:rPr>
              <a:t>Body Level Three</a:t>
            </a:r>
          </a:p>
          <a:p>
            <a:pPr lvl="3">
              <a:defRPr sz="1800">
                <a:solidFill>
                  <a:srgbClr val="000000"/>
                </a:solidFill>
              </a:defRPr>
            </a:pPr>
            <a:r>
              <a:rPr sz="3200">
                <a:solidFill>
                  <a:srgbClr val="991B27"/>
                </a:solidFill>
              </a:rPr>
              <a:t>Body Level Four</a:t>
            </a:r>
          </a:p>
          <a:p>
            <a:pPr lvl="4">
              <a:defRPr sz="1800">
                <a:solidFill>
                  <a:srgbClr val="000000"/>
                </a:solidFill>
              </a:defRPr>
            </a:pPr>
            <a:r>
              <a:rPr sz="3200">
                <a:solidFill>
                  <a:srgbClr val="991B27"/>
                </a:solidFill>
              </a:rPr>
              <a:t>Body Level Five</a:t>
            </a:r>
          </a:p>
        </p:txBody>
      </p:sp>
      <p:pic>
        <p:nvPicPr>
          <p:cNvPr id="150" name="image4.jpeg" descr="C:\Users\mtula\AppData\Local\Microsoft\Windows\Temporary Internet Files\Content.Outlook\IUY62NPV\Logo_G2Zero_web.jpg"/>
          <p:cNvPicPr/>
          <p:nvPr/>
        </p:nvPicPr>
        <p:blipFill>
          <a:blip r:embed="rId3">
            <a:extLst/>
          </a:blip>
          <a:srcRect t="14894"/>
          <a:stretch>
            <a:fillRect/>
          </a:stretch>
        </p:blipFill>
        <p:spPr>
          <a:xfrm>
            <a:off x="6724650" y="5791199"/>
            <a:ext cx="1190625" cy="762002"/>
          </a:xfrm>
          <a:prstGeom prst="rect">
            <a:avLst/>
          </a:prstGeom>
          <a:ln w="12700">
            <a:miter lim="400000"/>
          </a:ln>
        </p:spPr>
      </p:pic>
    </p:spTree>
    <p:extLst>
      <p:ext uri="{BB962C8B-B14F-4D97-AF65-F5344CB8AC3E}">
        <p14:creationId xmlns:p14="http://schemas.microsoft.com/office/powerpoint/2010/main" val="208196434"/>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1_Vertical Title and Text">
    <p:spTree>
      <p:nvGrpSpPr>
        <p:cNvPr id="1" name=""/>
        <p:cNvGrpSpPr/>
        <p:nvPr/>
      </p:nvGrpSpPr>
      <p:grpSpPr>
        <a:xfrm>
          <a:off x="0" y="0"/>
          <a:ext cx="0" cy="0"/>
          <a:chOff x="0" y="0"/>
          <a:chExt cx="0" cy="0"/>
        </a:xfrm>
      </p:grpSpPr>
      <p:sp>
        <p:nvSpPr>
          <p:cNvPr id="152" name="Shape 152"/>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53" name="image2.jpeg"/>
          <p:cNvPicPr/>
          <p:nvPr/>
        </p:nvPicPr>
        <p:blipFill>
          <a:blip r:embed="rId2">
            <a:extLst/>
          </a:blip>
          <a:stretch>
            <a:fillRect/>
          </a:stretch>
        </p:blipFill>
        <p:spPr>
          <a:xfrm>
            <a:off x="7924800" y="5867400"/>
            <a:ext cx="1066800" cy="545254"/>
          </a:xfrm>
          <a:prstGeom prst="rect">
            <a:avLst/>
          </a:prstGeom>
          <a:ln w="12700">
            <a:miter lim="400000"/>
          </a:ln>
        </p:spPr>
      </p:pic>
      <p:sp>
        <p:nvSpPr>
          <p:cNvPr id="154" name="Shape 154"/>
          <p:cNvSpPr>
            <a:spLocks noGrp="1"/>
          </p:cNvSpPr>
          <p:nvPr>
            <p:ph type="title"/>
          </p:nvPr>
        </p:nvSpPr>
        <p:spPr>
          <a:xfrm>
            <a:off x="6629400" y="0"/>
            <a:ext cx="2057400" cy="6065841"/>
          </a:xfrm>
          <a:prstGeom prst="rect">
            <a:avLst/>
          </a:prstGeom>
        </p:spPr>
        <p:txBody>
          <a:bodyPr lIns="45718" tIns="45718" rIns="45718" bIns="45718" anchor="ctr">
            <a:normAutofit/>
          </a:bodyPr>
          <a:lstStyle>
            <a:lvl1pPr algn="ctr">
              <a:defRPr sz="4400">
                <a:solidFill>
                  <a:srgbClr val="991B27"/>
                </a:solidFill>
                <a:latin typeface="Franklin Gothic Demi"/>
                <a:ea typeface="Franklin Gothic Demi"/>
                <a:cs typeface="Franklin Gothic Demi"/>
                <a:sym typeface="Franklin Gothic Demi"/>
              </a:defRPr>
            </a:lvl1pPr>
          </a:lstStyle>
          <a:p>
            <a:pPr lvl="0">
              <a:defRPr sz="1800">
                <a:solidFill>
                  <a:srgbClr val="000000"/>
                </a:solidFill>
              </a:defRPr>
            </a:pPr>
            <a:r>
              <a:rPr sz="4400">
                <a:solidFill>
                  <a:srgbClr val="991B27"/>
                </a:solidFill>
              </a:rPr>
              <a:t>Title Text</a:t>
            </a:r>
          </a:p>
        </p:txBody>
      </p:sp>
      <p:sp>
        <p:nvSpPr>
          <p:cNvPr id="155" name="Shape 155"/>
          <p:cNvSpPr>
            <a:spLocks noGrp="1"/>
          </p:cNvSpPr>
          <p:nvPr>
            <p:ph type="body" idx="1"/>
          </p:nvPr>
        </p:nvSpPr>
        <p:spPr>
          <a:xfrm>
            <a:off x="457200" y="274639"/>
            <a:ext cx="6019800" cy="6583361"/>
          </a:xfrm>
          <a:prstGeom prst="rect">
            <a:avLst/>
          </a:prstGeom>
        </p:spPr>
        <p:txBody>
          <a:bodyPr lIns="45718" tIns="45718" rIns="45718" bIns="45718">
            <a:normAutofit/>
          </a:bodyPr>
          <a:lstStyle>
            <a:lvl1pPr>
              <a:lnSpc>
                <a:spcPct val="100000"/>
              </a:lnSpc>
              <a:spcBef>
                <a:spcPts val="700"/>
              </a:spcBef>
              <a:buClrTx/>
              <a:buFont typeface="Arial"/>
              <a:defRPr sz="3200">
                <a:solidFill>
                  <a:srgbClr val="991B27"/>
                </a:solidFill>
                <a:latin typeface="Arial"/>
                <a:ea typeface="Arial"/>
                <a:cs typeface="Arial"/>
                <a:sym typeface="Arial"/>
              </a:defRPr>
            </a:lvl1pPr>
            <a:lvl2pPr marL="783771" indent="-326571">
              <a:lnSpc>
                <a:spcPct val="100000"/>
              </a:lnSpc>
              <a:spcBef>
                <a:spcPts val="700"/>
              </a:spcBef>
              <a:buClrTx/>
              <a:buFont typeface="Arial"/>
              <a:defRPr sz="3200">
                <a:solidFill>
                  <a:srgbClr val="991B27"/>
                </a:solidFill>
                <a:latin typeface="Arial"/>
                <a:ea typeface="Arial"/>
                <a:cs typeface="Arial"/>
                <a:sym typeface="Arial"/>
              </a:defRPr>
            </a:lvl2pPr>
            <a:lvl3pPr marL="1219200" indent="-304800">
              <a:lnSpc>
                <a:spcPct val="100000"/>
              </a:lnSpc>
              <a:spcBef>
                <a:spcPts val="700"/>
              </a:spcBef>
              <a:buClrTx/>
              <a:buFont typeface="Arial"/>
              <a:defRPr sz="3200">
                <a:solidFill>
                  <a:srgbClr val="991B27"/>
                </a:solidFill>
                <a:latin typeface="Arial"/>
                <a:ea typeface="Arial"/>
                <a:cs typeface="Arial"/>
                <a:sym typeface="Arial"/>
              </a:defRPr>
            </a:lvl3pPr>
            <a:lvl4pPr marL="1737360" indent="-365760">
              <a:lnSpc>
                <a:spcPct val="100000"/>
              </a:lnSpc>
              <a:spcBef>
                <a:spcPts val="700"/>
              </a:spcBef>
              <a:buClrTx/>
              <a:buFont typeface="Arial"/>
              <a:defRPr sz="3200">
                <a:solidFill>
                  <a:srgbClr val="991B27"/>
                </a:solidFill>
                <a:latin typeface="Arial"/>
                <a:ea typeface="Arial"/>
                <a:cs typeface="Arial"/>
                <a:sym typeface="Arial"/>
              </a:defRPr>
            </a:lvl4pPr>
            <a:lvl5pPr marL="2194560" indent="-365760">
              <a:lnSpc>
                <a:spcPct val="100000"/>
              </a:lnSpc>
              <a:spcBef>
                <a:spcPts val="700"/>
              </a:spcBef>
              <a:buClrTx/>
              <a:buFont typeface="Arial"/>
              <a:defRPr sz="3200">
                <a:solidFill>
                  <a:srgbClr val="991B27"/>
                </a:solidFill>
                <a:latin typeface="Arial"/>
                <a:ea typeface="Arial"/>
                <a:cs typeface="Arial"/>
                <a:sym typeface="Arial"/>
              </a:defRPr>
            </a:lvl5pPr>
          </a:lstStyle>
          <a:p>
            <a:pPr lvl="0">
              <a:defRPr sz="1800">
                <a:solidFill>
                  <a:srgbClr val="000000"/>
                </a:solidFill>
              </a:defRPr>
            </a:pPr>
            <a:r>
              <a:rPr sz="3200">
                <a:solidFill>
                  <a:srgbClr val="991B27"/>
                </a:solidFill>
              </a:rPr>
              <a:t>Body Level One</a:t>
            </a:r>
          </a:p>
          <a:p>
            <a:pPr lvl="1">
              <a:defRPr sz="1800">
                <a:solidFill>
                  <a:srgbClr val="000000"/>
                </a:solidFill>
              </a:defRPr>
            </a:pPr>
            <a:r>
              <a:rPr sz="3200">
                <a:solidFill>
                  <a:srgbClr val="991B27"/>
                </a:solidFill>
              </a:rPr>
              <a:t>Body Level Two</a:t>
            </a:r>
          </a:p>
          <a:p>
            <a:pPr lvl="2">
              <a:defRPr sz="1800">
                <a:solidFill>
                  <a:srgbClr val="000000"/>
                </a:solidFill>
              </a:defRPr>
            </a:pPr>
            <a:r>
              <a:rPr sz="3200">
                <a:solidFill>
                  <a:srgbClr val="991B27"/>
                </a:solidFill>
              </a:rPr>
              <a:t>Body Level Three</a:t>
            </a:r>
          </a:p>
          <a:p>
            <a:pPr lvl="3">
              <a:defRPr sz="1800">
                <a:solidFill>
                  <a:srgbClr val="000000"/>
                </a:solidFill>
              </a:defRPr>
            </a:pPr>
            <a:r>
              <a:rPr sz="3200">
                <a:solidFill>
                  <a:srgbClr val="991B27"/>
                </a:solidFill>
              </a:rPr>
              <a:t>Body Level Four</a:t>
            </a:r>
          </a:p>
          <a:p>
            <a:pPr lvl="4">
              <a:defRPr sz="1800">
                <a:solidFill>
                  <a:srgbClr val="000000"/>
                </a:solidFill>
              </a:defRPr>
            </a:pPr>
            <a:r>
              <a:rPr sz="3200">
                <a:solidFill>
                  <a:srgbClr val="991B27"/>
                </a:solidFill>
              </a:rPr>
              <a:t>Body Level Five</a:t>
            </a:r>
          </a:p>
        </p:txBody>
      </p:sp>
      <p:pic>
        <p:nvPicPr>
          <p:cNvPr id="156" name="image4.jpeg" descr="C:\Users\mtula\AppData\Local\Microsoft\Windows\Temporary Internet Files\Content.Outlook\IUY62NPV\Logo_G2Zero_web.jpg"/>
          <p:cNvPicPr/>
          <p:nvPr/>
        </p:nvPicPr>
        <p:blipFill>
          <a:blip r:embed="rId3">
            <a:extLst/>
          </a:blip>
          <a:srcRect t="14894"/>
          <a:stretch>
            <a:fillRect/>
          </a:stretch>
        </p:blipFill>
        <p:spPr>
          <a:xfrm>
            <a:off x="6724650" y="5791199"/>
            <a:ext cx="1190625" cy="762002"/>
          </a:xfrm>
          <a:prstGeom prst="rect">
            <a:avLst/>
          </a:prstGeom>
          <a:ln w="12700">
            <a:miter lim="400000"/>
          </a:ln>
        </p:spPr>
      </p:pic>
    </p:spTree>
    <p:extLst>
      <p:ext uri="{BB962C8B-B14F-4D97-AF65-F5344CB8AC3E}">
        <p14:creationId xmlns:p14="http://schemas.microsoft.com/office/powerpoint/2010/main" val="3034253519"/>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1_AIDS United Layout">
    <p:spTree>
      <p:nvGrpSpPr>
        <p:cNvPr id="1" name=""/>
        <p:cNvGrpSpPr/>
        <p:nvPr/>
      </p:nvGrpSpPr>
      <p:grpSpPr>
        <a:xfrm>
          <a:off x="0" y="0"/>
          <a:ext cx="0" cy="0"/>
          <a:chOff x="0" y="0"/>
          <a:chExt cx="0" cy="0"/>
        </a:xfrm>
      </p:grpSpPr>
      <p:sp>
        <p:nvSpPr>
          <p:cNvPr id="158" name="Shape 158"/>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59"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160"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161" name="image6.jpeg"/>
          <p:cNvPicPr/>
          <p:nvPr/>
        </p:nvPicPr>
        <p:blipFill>
          <a:blip r:embed="rId4">
            <a:extLst/>
          </a:blip>
          <a:stretch>
            <a:fillRect/>
          </a:stretch>
        </p:blipFill>
        <p:spPr>
          <a:xfrm>
            <a:off x="6781800" y="5784003"/>
            <a:ext cx="914400" cy="685802"/>
          </a:xfrm>
          <a:prstGeom prst="rect">
            <a:avLst/>
          </a:prstGeom>
          <a:ln w="12700">
            <a:miter lim="400000"/>
          </a:ln>
        </p:spPr>
      </p:pic>
      <p:sp>
        <p:nvSpPr>
          <p:cNvPr id="162" name="Shape 162"/>
          <p:cNvSpPr>
            <a:spLocks noGrp="1"/>
          </p:cNvSpPr>
          <p:nvPr>
            <p:ph type="title"/>
          </p:nvPr>
        </p:nvSpPr>
        <p:spPr>
          <a:xfrm>
            <a:off x="3505200" y="358775"/>
            <a:ext cx="5334000" cy="2841625"/>
          </a:xfrm>
          <a:prstGeom prst="rect">
            <a:avLst/>
          </a:prstGeom>
        </p:spPr>
        <p:txBody>
          <a:bodyPr lIns="45718" tIns="45718" rIns="45718" bIns="45718" anchor="ctr">
            <a:normAutofit/>
          </a:bodyPr>
          <a:lstStyle>
            <a:lvl1pPr algn="ctr">
              <a:defRPr sz="4400">
                <a:solidFill>
                  <a:srgbClr val="991B27"/>
                </a:solidFill>
                <a:latin typeface="Franklin Gothic Demi"/>
                <a:ea typeface="Franklin Gothic Demi"/>
                <a:cs typeface="Franklin Gothic Demi"/>
                <a:sym typeface="Franklin Gothic Demi"/>
              </a:defRPr>
            </a:lvl1pPr>
          </a:lstStyle>
          <a:p>
            <a:pPr lvl="0">
              <a:defRPr sz="1800">
                <a:solidFill>
                  <a:srgbClr val="000000"/>
                </a:solidFill>
              </a:defRPr>
            </a:pPr>
            <a:r>
              <a:rPr sz="4400">
                <a:solidFill>
                  <a:srgbClr val="991B27"/>
                </a:solidFill>
              </a:rPr>
              <a:t>Title Text</a:t>
            </a:r>
          </a:p>
        </p:txBody>
      </p:sp>
      <p:sp>
        <p:nvSpPr>
          <p:cNvPr id="163" name="Shape 163"/>
          <p:cNvSpPr>
            <a:spLocks noGrp="1"/>
          </p:cNvSpPr>
          <p:nvPr>
            <p:ph type="body" idx="1"/>
          </p:nvPr>
        </p:nvSpPr>
        <p:spPr>
          <a:xfrm>
            <a:off x="3962400" y="3200400"/>
            <a:ext cx="4419600" cy="3657600"/>
          </a:xfrm>
          <a:prstGeom prst="rect">
            <a:avLst/>
          </a:prstGeom>
        </p:spPr>
        <p:txBody>
          <a:bodyPr lIns="45718" tIns="45718" rIns="45718" bIns="45718">
            <a:normAutofit/>
          </a:bodyPr>
          <a:lstStyle>
            <a:lvl1pPr marL="0" indent="0" algn="ctr">
              <a:lnSpc>
                <a:spcPct val="100000"/>
              </a:lnSpc>
              <a:spcBef>
                <a:spcPts val="700"/>
              </a:spcBef>
              <a:buClrTx/>
              <a:buSzTx/>
              <a:buNone/>
              <a:defRPr sz="3200">
                <a:solidFill>
                  <a:srgbClr val="B9898B"/>
                </a:solidFill>
                <a:latin typeface="Arial"/>
                <a:ea typeface="Arial"/>
                <a:cs typeface="Arial"/>
                <a:sym typeface="Arial"/>
              </a:defRPr>
            </a:lvl1pPr>
            <a:lvl2pPr marL="0" indent="0" algn="ctr">
              <a:lnSpc>
                <a:spcPct val="100000"/>
              </a:lnSpc>
              <a:spcBef>
                <a:spcPts val="700"/>
              </a:spcBef>
              <a:buClrTx/>
              <a:buSzTx/>
              <a:buNone/>
              <a:defRPr sz="3200">
                <a:solidFill>
                  <a:srgbClr val="B9898B"/>
                </a:solidFill>
                <a:latin typeface="Arial"/>
                <a:ea typeface="Arial"/>
                <a:cs typeface="Arial"/>
                <a:sym typeface="Arial"/>
              </a:defRPr>
            </a:lvl2pPr>
            <a:lvl3pPr marL="0" indent="0" algn="ctr">
              <a:lnSpc>
                <a:spcPct val="100000"/>
              </a:lnSpc>
              <a:spcBef>
                <a:spcPts val="700"/>
              </a:spcBef>
              <a:buClrTx/>
              <a:buSzTx/>
              <a:buNone/>
              <a:defRPr sz="3200">
                <a:solidFill>
                  <a:srgbClr val="B9898B"/>
                </a:solidFill>
                <a:latin typeface="Arial"/>
                <a:ea typeface="Arial"/>
                <a:cs typeface="Arial"/>
                <a:sym typeface="Arial"/>
              </a:defRPr>
            </a:lvl3pPr>
            <a:lvl4pPr marL="0" indent="0" algn="ctr">
              <a:lnSpc>
                <a:spcPct val="100000"/>
              </a:lnSpc>
              <a:spcBef>
                <a:spcPts val="700"/>
              </a:spcBef>
              <a:buClrTx/>
              <a:buSzTx/>
              <a:buNone/>
              <a:defRPr sz="3200">
                <a:solidFill>
                  <a:srgbClr val="B9898B"/>
                </a:solidFill>
                <a:latin typeface="Arial"/>
                <a:ea typeface="Arial"/>
                <a:cs typeface="Arial"/>
                <a:sym typeface="Arial"/>
              </a:defRPr>
            </a:lvl4pPr>
            <a:lvl5pPr marL="0" indent="0" algn="ctr">
              <a:lnSpc>
                <a:spcPct val="100000"/>
              </a:lnSpc>
              <a:spcBef>
                <a:spcPts val="700"/>
              </a:spcBef>
              <a:buClrTx/>
              <a:buSzTx/>
              <a:buNone/>
              <a:defRPr sz="3200">
                <a:solidFill>
                  <a:srgbClr val="B9898B"/>
                </a:solidFill>
                <a:latin typeface="Arial"/>
                <a:ea typeface="Arial"/>
                <a:cs typeface="Arial"/>
                <a:sym typeface="Arial"/>
              </a:defRPr>
            </a:lvl5pPr>
          </a:lstStyle>
          <a:p>
            <a:pPr lvl="0">
              <a:defRPr sz="1800">
                <a:solidFill>
                  <a:srgbClr val="000000"/>
                </a:solidFill>
              </a:defRPr>
            </a:pPr>
            <a:r>
              <a:rPr sz="3200">
                <a:solidFill>
                  <a:srgbClr val="B9898B"/>
                </a:solidFill>
              </a:rPr>
              <a:t>Body Level One</a:t>
            </a:r>
          </a:p>
          <a:p>
            <a:pPr lvl="1">
              <a:defRPr sz="1800">
                <a:solidFill>
                  <a:srgbClr val="000000"/>
                </a:solidFill>
              </a:defRPr>
            </a:pPr>
            <a:r>
              <a:rPr sz="3200">
                <a:solidFill>
                  <a:srgbClr val="B9898B"/>
                </a:solidFill>
              </a:rPr>
              <a:t>Body Level Two</a:t>
            </a:r>
          </a:p>
          <a:p>
            <a:pPr lvl="2">
              <a:defRPr sz="1800">
                <a:solidFill>
                  <a:srgbClr val="000000"/>
                </a:solidFill>
              </a:defRPr>
            </a:pPr>
            <a:r>
              <a:rPr sz="3200">
                <a:solidFill>
                  <a:srgbClr val="B9898B"/>
                </a:solidFill>
              </a:rPr>
              <a:t>Body Level Three</a:t>
            </a:r>
          </a:p>
          <a:p>
            <a:pPr lvl="3">
              <a:defRPr sz="1800">
                <a:solidFill>
                  <a:srgbClr val="000000"/>
                </a:solidFill>
              </a:defRPr>
            </a:pPr>
            <a:r>
              <a:rPr sz="3200">
                <a:solidFill>
                  <a:srgbClr val="B9898B"/>
                </a:solidFill>
              </a:rPr>
              <a:t>Body Level Four</a:t>
            </a:r>
          </a:p>
          <a:p>
            <a:pPr lvl="4">
              <a:defRPr sz="1800">
                <a:solidFill>
                  <a:srgbClr val="000000"/>
                </a:solidFill>
              </a:defRPr>
            </a:pPr>
            <a:r>
              <a:rPr sz="3200">
                <a:solidFill>
                  <a:srgbClr val="B9898B"/>
                </a:solidFill>
              </a:rPr>
              <a:t>Body Level Five</a:t>
            </a:r>
          </a:p>
        </p:txBody>
      </p:sp>
      <p:pic>
        <p:nvPicPr>
          <p:cNvPr id="164" name="image3.jpeg" descr="logo-for-powerpoint.jpg"/>
          <p:cNvPicPr/>
          <p:nvPr/>
        </p:nvPicPr>
        <p:blipFill>
          <a:blip r:embed="rId5">
            <a:extLst/>
          </a:blip>
          <a:stretch>
            <a:fillRect/>
          </a:stretch>
        </p:blipFill>
        <p:spPr>
          <a:xfrm>
            <a:off x="-3" y="0"/>
            <a:ext cx="2770817" cy="6553200"/>
          </a:xfrm>
          <a:prstGeom prst="rect">
            <a:avLst/>
          </a:prstGeom>
          <a:ln w="12700">
            <a:miter lim="400000"/>
          </a:ln>
        </p:spPr>
      </p:pic>
    </p:spTree>
    <p:extLst>
      <p:ext uri="{BB962C8B-B14F-4D97-AF65-F5344CB8AC3E}">
        <p14:creationId xmlns:p14="http://schemas.microsoft.com/office/powerpoint/2010/main" val="268524499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66" name="Shape 166"/>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67"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168"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169" name="image6.jpeg"/>
          <p:cNvPicPr/>
          <p:nvPr/>
        </p:nvPicPr>
        <p:blipFill>
          <a:blip r:embed="rId4">
            <a:extLst/>
          </a:blip>
          <a:stretch>
            <a:fillRect/>
          </a:stretch>
        </p:blipFill>
        <p:spPr>
          <a:xfrm>
            <a:off x="6781800" y="5784003"/>
            <a:ext cx="914400" cy="685802"/>
          </a:xfrm>
          <a:prstGeom prst="rect">
            <a:avLst/>
          </a:prstGeom>
          <a:ln w="12700">
            <a:miter lim="400000"/>
          </a:ln>
        </p:spPr>
      </p:pic>
      <p:sp>
        <p:nvSpPr>
          <p:cNvPr id="170" name="Shape 170"/>
          <p:cNvSpPr>
            <a:spLocks noGrp="1"/>
          </p:cNvSpPr>
          <p:nvPr>
            <p:ph type="body" idx="1"/>
          </p:nvPr>
        </p:nvSpPr>
        <p:spPr>
          <a:xfrm>
            <a:off x="914400" y="1600200"/>
            <a:ext cx="7772400" cy="5257800"/>
          </a:xfrm>
          <a:prstGeom prst="rect">
            <a:avLst/>
          </a:prstGeom>
        </p:spPr>
        <p:txBody>
          <a:bodyPr lIns="45718" tIns="45718" rIns="45718" bIns="45718">
            <a:normAutofit/>
          </a:bodyPr>
          <a:lstStyle>
            <a:lvl1pPr>
              <a:lnSpc>
                <a:spcPct val="100000"/>
              </a:lnSpc>
              <a:spcBef>
                <a:spcPts val="700"/>
              </a:spcBef>
              <a:buClrTx/>
              <a:buFont typeface="Arial"/>
              <a:defRPr sz="3200">
                <a:solidFill>
                  <a:srgbClr val="991B27"/>
                </a:solidFill>
                <a:latin typeface="Arial"/>
                <a:ea typeface="Arial"/>
                <a:cs typeface="Arial"/>
                <a:sym typeface="Arial"/>
              </a:defRPr>
            </a:lvl1pPr>
            <a:lvl2pPr marL="783771" indent="-326571">
              <a:lnSpc>
                <a:spcPct val="100000"/>
              </a:lnSpc>
              <a:spcBef>
                <a:spcPts val="700"/>
              </a:spcBef>
              <a:buClrTx/>
              <a:buFont typeface="Arial"/>
              <a:defRPr sz="3200">
                <a:solidFill>
                  <a:srgbClr val="991B27"/>
                </a:solidFill>
                <a:latin typeface="Arial"/>
                <a:ea typeface="Arial"/>
                <a:cs typeface="Arial"/>
                <a:sym typeface="Arial"/>
              </a:defRPr>
            </a:lvl2pPr>
            <a:lvl3pPr marL="1219200" indent="-304800">
              <a:lnSpc>
                <a:spcPct val="100000"/>
              </a:lnSpc>
              <a:spcBef>
                <a:spcPts val="700"/>
              </a:spcBef>
              <a:buClrTx/>
              <a:buFont typeface="Arial"/>
              <a:defRPr sz="3200">
                <a:solidFill>
                  <a:srgbClr val="991B27"/>
                </a:solidFill>
                <a:latin typeface="Arial"/>
                <a:ea typeface="Arial"/>
                <a:cs typeface="Arial"/>
                <a:sym typeface="Arial"/>
              </a:defRPr>
            </a:lvl3pPr>
            <a:lvl4pPr marL="1737360" indent="-365760">
              <a:lnSpc>
                <a:spcPct val="100000"/>
              </a:lnSpc>
              <a:spcBef>
                <a:spcPts val="700"/>
              </a:spcBef>
              <a:buClrTx/>
              <a:buFont typeface="Arial"/>
              <a:defRPr sz="3200">
                <a:solidFill>
                  <a:srgbClr val="991B27"/>
                </a:solidFill>
                <a:latin typeface="Arial"/>
                <a:ea typeface="Arial"/>
                <a:cs typeface="Arial"/>
                <a:sym typeface="Arial"/>
              </a:defRPr>
            </a:lvl4pPr>
            <a:lvl5pPr marL="2194560" indent="-365760">
              <a:lnSpc>
                <a:spcPct val="100000"/>
              </a:lnSpc>
              <a:spcBef>
                <a:spcPts val="700"/>
              </a:spcBef>
              <a:buClrTx/>
              <a:buFont typeface="Arial"/>
              <a:defRPr sz="3200">
                <a:solidFill>
                  <a:srgbClr val="991B27"/>
                </a:solidFill>
                <a:latin typeface="Arial"/>
                <a:ea typeface="Arial"/>
                <a:cs typeface="Arial"/>
                <a:sym typeface="Arial"/>
              </a:defRPr>
            </a:lvl5pPr>
          </a:lstStyle>
          <a:p>
            <a:pPr lvl="0">
              <a:defRPr sz="1800">
                <a:solidFill>
                  <a:srgbClr val="000000"/>
                </a:solidFill>
              </a:defRPr>
            </a:pPr>
            <a:r>
              <a:rPr sz="3200">
                <a:solidFill>
                  <a:srgbClr val="991B27"/>
                </a:solidFill>
              </a:rPr>
              <a:t>Body Level One</a:t>
            </a:r>
          </a:p>
          <a:p>
            <a:pPr lvl="1">
              <a:defRPr sz="1800">
                <a:solidFill>
                  <a:srgbClr val="000000"/>
                </a:solidFill>
              </a:defRPr>
            </a:pPr>
            <a:r>
              <a:rPr sz="3200">
                <a:solidFill>
                  <a:srgbClr val="991B27"/>
                </a:solidFill>
              </a:rPr>
              <a:t>Body Level Two</a:t>
            </a:r>
          </a:p>
          <a:p>
            <a:pPr lvl="2">
              <a:defRPr sz="1800">
                <a:solidFill>
                  <a:srgbClr val="000000"/>
                </a:solidFill>
              </a:defRPr>
            </a:pPr>
            <a:r>
              <a:rPr sz="3200">
                <a:solidFill>
                  <a:srgbClr val="991B27"/>
                </a:solidFill>
              </a:rPr>
              <a:t>Body Level Three</a:t>
            </a:r>
          </a:p>
          <a:p>
            <a:pPr lvl="3">
              <a:defRPr sz="1800">
                <a:solidFill>
                  <a:srgbClr val="000000"/>
                </a:solidFill>
              </a:defRPr>
            </a:pPr>
            <a:r>
              <a:rPr sz="3200">
                <a:solidFill>
                  <a:srgbClr val="991B27"/>
                </a:solidFill>
              </a:rPr>
              <a:t>Body Level Four</a:t>
            </a:r>
          </a:p>
          <a:p>
            <a:pPr lvl="4">
              <a:defRPr sz="1800">
                <a:solidFill>
                  <a:srgbClr val="000000"/>
                </a:solidFill>
              </a:defRPr>
            </a:pPr>
            <a:r>
              <a:rPr sz="3200">
                <a:solidFill>
                  <a:srgbClr val="991B27"/>
                </a:solidFill>
              </a:rPr>
              <a:t>Body Level Five</a:t>
            </a:r>
          </a:p>
        </p:txBody>
      </p:sp>
      <p:sp>
        <p:nvSpPr>
          <p:cNvPr id="171" name="Shape 171"/>
          <p:cNvSpPr>
            <a:spLocks noGrp="1"/>
          </p:cNvSpPr>
          <p:nvPr>
            <p:ph type="title"/>
          </p:nvPr>
        </p:nvSpPr>
        <p:spPr>
          <a:xfrm>
            <a:off x="914400" y="92075"/>
            <a:ext cx="7772400" cy="1508126"/>
          </a:xfrm>
          <a:prstGeom prst="rect">
            <a:avLst/>
          </a:prstGeom>
        </p:spPr>
        <p:txBody>
          <a:bodyPr lIns="45718" tIns="45718" rIns="45718" bIns="45718" anchor="ctr">
            <a:normAutofit/>
          </a:bodyPr>
          <a:lstStyle>
            <a:lvl1pPr algn="ctr">
              <a:defRPr sz="4400">
                <a:solidFill>
                  <a:srgbClr val="991B27"/>
                </a:solidFill>
                <a:latin typeface="Franklin Gothic Demi"/>
                <a:ea typeface="Franklin Gothic Demi"/>
                <a:cs typeface="Franklin Gothic Demi"/>
                <a:sym typeface="Franklin Gothic Demi"/>
              </a:defRPr>
            </a:lvl1pPr>
          </a:lstStyle>
          <a:p>
            <a:pPr lvl="0">
              <a:defRPr sz="1800">
                <a:solidFill>
                  <a:srgbClr val="000000"/>
                </a:solidFill>
              </a:defRPr>
            </a:pPr>
            <a:r>
              <a:rPr sz="4400">
                <a:solidFill>
                  <a:srgbClr val="991B27"/>
                </a:solidFill>
              </a:rPr>
              <a:t>Title Text</a:t>
            </a:r>
          </a:p>
        </p:txBody>
      </p:sp>
    </p:spTree>
    <p:extLst>
      <p:ext uri="{BB962C8B-B14F-4D97-AF65-F5344CB8AC3E}">
        <p14:creationId xmlns:p14="http://schemas.microsoft.com/office/powerpoint/2010/main" val="49902199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173" name="Shape 173"/>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74"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175"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176" name="image6.jpeg"/>
          <p:cNvPicPr/>
          <p:nvPr/>
        </p:nvPicPr>
        <p:blipFill>
          <a:blip r:embed="rId4">
            <a:extLst/>
          </a:blip>
          <a:stretch>
            <a:fillRect/>
          </a:stretch>
        </p:blipFill>
        <p:spPr>
          <a:xfrm>
            <a:off x="6781800" y="5784003"/>
            <a:ext cx="914400" cy="685802"/>
          </a:xfrm>
          <a:prstGeom prst="rect">
            <a:avLst/>
          </a:prstGeom>
          <a:ln w="12700">
            <a:miter lim="400000"/>
          </a:ln>
        </p:spPr>
      </p:pic>
      <p:sp>
        <p:nvSpPr>
          <p:cNvPr id="177" name="Shape 177"/>
          <p:cNvSpPr>
            <a:spLocks noGrp="1"/>
          </p:cNvSpPr>
          <p:nvPr>
            <p:ph type="title"/>
          </p:nvPr>
        </p:nvSpPr>
        <p:spPr>
          <a:xfrm>
            <a:off x="722312" y="4406900"/>
            <a:ext cx="7772401" cy="1362075"/>
          </a:xfrm>
          <a:prstGeom prst="rect">
            <a:avLst/>
          </a:prstGeom>
        </p:spPr>
        <p:txBody>
          <a:bodyPr lIns="45718" tIns="45718" rIns="45718" bIns="45718" anchor="t">
            <a:normAutofit/>
          </a:bodyPr>
          <a:lstStyle>
            <a:lvl1pPr>
              <a:defRPr b="1" cap="all">
                <a:solidFill>
                  <a:srgbClr val="991B27"/>
                </a:solidFill>
                <a:latin typeface="Franklin Gothic Demi"/>
                <a:ea typeface="Franklin Gothic Demi"/>
                <a:cs typeface="Franklin Gothic Demi"/>
                <a:sym typeface="Franklin Gothic Demi"/>
              </a:defRPr>
            </a:lvl1pPr>
          </a:lstStyle>
          <a:p>
            <a:pPr lvl="0">
              <a:defRPr sz="1800" b="0" cap="none">
                <a:solidFill>
                  <a:srgbClr val="000000"/>
                </a:solidFill>
              </a:defRPr>
            </a:pPr>
            <a:r>
              <a:rPr sz="4000" b="1" cap="all">
                <a:solidFill>
                  <a:srgbClr val="991B27"/>
                </a:solidFill>
              </a:rPr>
              <a:t>Title Text</a:t>
            </a:r>
          </a:p>
        </p:txBody>
      </p:sp>
      <p:sp>
        <p:nvSpPr>
          <p:cNvPr id="178" name="Shape 178"/>
          <p:cNvSpPr>
            <a:spLocks noGrp="1"/>
          </p:cNvSpPr>
          <p:nvPr>
            <p:ph type="body" idx="1"/>
          </p:nvPr>
        </p:nvSpPr>
        <p:spPr>
          <a:xfrm>
            <a:off x="722312" y="2906713"/>
            <a:ext cx="7772401" cy="1500189"/>
          </a:xfrm>
          <a:prstGeom prst="rect">
            <a:avLst/>
          </a:prstGeom>
        </p:spPr>
        <p:txBody>
          <a:bodyPr lIns="45718" tIns="45718" rIns="45718" bIns="45718" anchor="b">
            <a:normAutofit/>
          </a:bodyPr>
          <a:lstStyle>
            <a:lvl1pPr marL="0" indent="0">
              <a:lnSpc>
                <a:spcPct val="100000"/>
              </a:lnSpc>
              <a:spcBef>
                <a:spcPts val="400"/>
              </a:spcBef>
              <a:buClrTx/>
              <a:buSzTx/>
              <a:buNone/>
              <a:defRPr sz="2000">
                <a:solidFill>
                  <a:srgbClr val="B9898B"/>
                </a:solidFill>
                <a:latin typeface="Arial"/>
                <a:ea typeface="Arial"/>
                <a:cs typeface="Arial"/>
                <a:sym typeface="Arial"/>
              </a:defRPr>
            </a:lvl1pPr>
            <a:lvl2pPr marL="0" indent="0">
              <a:lnSpc>
                <a:spcPct val="100000"/>
              </a:lnSpc>
              <a:spcBef>
                <a:spcPts val="400"/>
              </a:spcBef>
              <a:buClrTx/>
              <a:buSzTx/>
              <a:buNone/>
              <a:defRPr sz="2000">
                <a:solidFill>
                  <a:srgbClr val="B9898B"/>
                </a:solidFill>
                <a:latin typeface="Arial"/>
                <a:ea typeface="Arial"/>
                <a:cs typeface="Arial"/>
                <a:sym typeface="Arial"/>
              </a:defRPr>
            </a:lvl2pPr>
            <a:lvl3pPr marL="0" indent="0">
              <a:lnSpc>
                <a:spcPct val="100000"/>
              </a:lnSpc>
              <a:spcBef>
                <a:spcPts val="400"/>
              </a:spcBef>
              <a:buClrTx/>
              <a:buSzTx/>
              <a:buNone/>
              <a:defRPr sz="2000">
                <a:solidFill>
                  <a:srgbClr val="B9898B"/>
                </a:solidFill>
                <a:latin typeface="Arial"/>
                <a:ea typeface="Arial"/>
                <a:cs typeface="Arial"/>
                <a:sym typeface="Arial"/>
              </a:defRPr>
            </a:lvl3pPr>
            <a:lvl4pPr marL="0" indent="0">
              <a:lnSpc>
                <a:spcPct val="100000"/>
              </a:lnSpc>
              <a:spcBef>
                <a:spcPts val="400"/>
              </a:spcBef>
              <a:buClrTx/>
              <a:buSzTx/>
              <a:buNone/>
              <a:defRPr sz="2000">
                <a:solidFill>
                  <a:srgbClr val="B9898B"/>
                </a:solidFill>
                <a:latin typeface="Arial"/>
                <a:ea typeface="Arial"/>
                <a:cs typeface="Arial"/>
                <a:sym typeface="Arial"/>
              </a:defRPr>
            </a:lvl4pPr>
            <a:lvl5pPr marL="0" indent="0">
              <a:lnSpc>
                <a:spcPct val="100000"/>
              </a:lnSpc>
              <a:spcBef>
                <a:spcPts val="400"/>
              </a:spcBef>
              <a:buClrTx/>
              <a:buSzTx/>
              <a:buNone/>
              <a:defRPr sz="2000">
                <a:solidFill>
                  <a:srgbClr val="B9898B"/>
                </a:solidFill>
                <a:latin typeface="Arial"/>
                <a:ea typeface="Arial"/>
                <a:cs typeface="Arial"/>
                <a:sym typeface="Arial"/>
              </a:defRPr>
            </a:lvl5pPr>
          </a:lstStyle>
          <a:p>
            <a:pPr lvl="0">
              <a:defRPr sz="1800">
                <a:solidFill>
                  <a:srgbClr val="000000"/>
                </a:solidFill>
              </a:defRPr>
            </a:pPr>
            <a:r>
              <a:rPr sz="2000">
                <a:solidFill>
                  <a:srgbClr val="B9898B"/>
                </a:solidFill>
              </a:rPr>
              <a:t>Body Level One</a:t>
            </a:r>
          </a:p>
          <a:p>
            <a:pPr lvl="1">
              <a:defRPr sz="1800">
                <a:solidFill>
                  <a:srgbClr val="000000"/>
                </a:solidFill>
              </a:defRPr>
            </a:pPr>
            <a:r>
              <a:rPr sz="2000">
                <a:solidFill>
                  <a:srgbClr val="B9898B"/>
                </a:solidFill>
              </a:rPr>
              <a:t>Body Level Two</a:t>
            </a:r>
          </a:p>
          <a:p>
            <a:pPr lvl="2">
              <a:defRPr sz="1800">
                <a:solidFill>
                  <a:srgbClr val="000000"/>
                </a:solidFill>
              </a:defRPr>
            </a:pPr>
            <a:r>
              <a:rPr sz="2000">
                <a:solidFill>
                  <a:srgbClr val="B9898B"/>
                </a:solidFill>
              </a:rPr>
              <a:t>Body Level Three</a:t>
            </a:r>
          </a:p>
          <a:p>
            <a:pPr lvl="3">
              <a:defRPr sz="1800">
                <a:solidFill>
                  <a:srgbClr val="000000"/>
                </a:solidFill>
              </a:defRPr>
            </a:pPr>
            <a:r>
              <a:rPr sz="2000">
                <a:solidFill>
                  <a:srgbClr val="B9898B"/>
                </a:solidFill>
              </a:rPr>
              <a:t>Body Level Four</a:t>
            </a:r>
          </a:p>
          <a:p>
            <a:pPr lvl="4">
              <a:defRPr sz="1800">
                <a:solidFill>
                  <a:srgbClr val="000000"/>
                </a:solidFill>
              </a:defRPr>
            </a:pPr>
            <a:r>
              <a:rPr sz="2000">
                <a:solidFill>
                  <a:srgbClr val="B9898B"/>
                </a:solidFill>
              </a:rPr>
              <a:t>Body Level Five</a:t>
            </a:r>
          </a:p>
        </p:txBody>
      </p:sp>
      <p:sp>
        <p:nvSpPr>
          <p:cNvPr id="179" name="Shape 179"/>
          <p:cNvSpPr>
            <a:spLocks noGrp="1"/>
          </p:cNvSpPr>
          <p:nvPr>
            <p:ph type="sldNum" sz="quarter" idx="2"/>
          </p:nvPr>
        </p:nvSpPr>
        <p:spPr>
          <a:xfrm>
            <a:off x="6553200" y="6356350"/>
            <a:ext cx="2133600" cy="383538"/>
          </a:xfrm>
          <a:prstGeom prst="rect">
            <a:avLst/>
          </a:prstGeom>
        </p:spPr>
        <p:txBody>
          <a:bodyPr lIns="45718" tIns="45718" rIns="45718" bIns="45718" anchor="t"/>
          <a:lstStyle>
            <a:lvl1pPr algn="l">
              <a:defRPr sz="1800">
                <a:solidFill>
                  <a:srgbClr val="991B27"/>
                </a:solidFill>
                <a:latin typeface="Century"/>
                <a:ea typeface="Century"/>
                <a:cs typeface="Century"/>
                <a:sym typeface="Century"/>
              </a:defRPr>
            </a:lvl1pPr>
          </a:lstStyle>
          <a:p>
            <a:fld id="{86CB4B4D-7CA3-9044-876B-883B54F8677D}" type="slidenum">
              <a:rPr/>
              <a:pPr/>
              <a:t>‹#›</a:t>
            </a:fld>
            <a:endParaRPr/>
          </a:p>
        </p:txBody>
      </p:sp>
    </p:spTree>
    <p:extLst>
      <p:ext uri="{BB962C8B-B14F-4D97-AF65-F5344CB8AC3E}">
        <p14:creationId xmlns:p14="http://schemas.microsoft.com/office/powerpoint/2010/main" val="67190618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181" name="Shape 181"/>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82"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183"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184" name="image6.jpeg"/>
          <p:cNvPicPr/>
          <p:nvPr/>
        </p:nvPicPr>
        <p:blipFill>
          <a:blip r:embed="rId4">
            <a:extLst/>
          </a:blip>
          <a:stretch>
            <a:fillRect/>
          </a:stretch>
        </p:blipFill>
        <p:spPr>
          <a:xfrm>
            <a:off x="6781800" y="5784003"/>
            <a:ext cx="914400" cy="685802"/>
          </a:xfrm>
          <a:prstGeom prst="rect">
            <a:avLst/>
          </a:prstGeom>
          <a:ln w="12700">
            <a:miter lim="400000"/>
          </a:ln>
        </p:spPr>
      </p:pic>
      <p:sp>
        <p:nvSpPr>
          <p:cNvPr id="185" name="Shape 185"/>
          <p:cNvSpPr>
            <a:spLocks noGrp="1"/>
          </p:cNvSpPr>
          <p:nvPr>
            <p:ph type="title"/>
          </p:nvPr>
        </p:nvSpPr>
        <p:spPr>
          <a:xfrm>
            <a:off x="914400" y="92075"/>
            <a:ext cx="7772400" cy="1508126"/>
          </a:xfrm>
          <a:prstGeom prst="rect">
            <a:avLst/>
          </a:prstGeom>
        </p:spPr>
        <p:txBody>
          <a:bodyPr lIns="45718" tIns="45718" rIns="45718" bIns="45718" anchor="ctr">
            <a:normAutofit/>
          </a:bodyPr>
          <a:lstStyle>
            <a:lvl1pPr algn="ctr">
              <a:defRPr sz="4400">
                <a:solidFill>
                  <a:srgbClr val="991B27"/>
                </a:solidFill>
                <a:latin typeface="Franklin Gothic Demi"/>
                <a:ea typeface="Franklin Gothic Demi"/>
                <a:cs typeface="Franklin Gothic Demi"/>
                <a:sym typeface="Franklin Gothic Demi"/>
              </a:defRPr>
            </a:lvl1pPr>
          </a:lstStyle>
          <a:p>
            <a:pPr lvl="0">
              <a:defRPr sz="1800">
                <a:solidFill>
                  <a:srgbClr val="000000"/>
                </a:solidFill>
              </a:defRPr>
            </a:pPr>
            <a:r>
              <a:rPr sz="4400">
                <a:solidFill>
                  <a:srgbClr val="991B27"/>
                </a:solidFill>
              </a:rPr>
              <a:t>Title Text</a:t>
            </a:r>
          </a:p>
        </p:txBody>
      </p:sp>
      <p:sp>
        <p:nvSpPr>
          <p:cNvPr id="186" name="Shape 186"/>
          <p:cNvSpPr>
            <a:spLocks noGrp="1"/>
          </p:cNvSpPr>
          <p:nvPr>
            <p:ph type="body" idx="1"/>
          </p:nvPr>
        </p:nvSpPr>
        <p:spPr>
          <a:xfrm>
            <a:off x="457200" y="1600200"/>
            <a:ext cx="4038600" cy="5257800"/>
          </a:xfrm>
          <a:prstGeom prst="rect">
            <a:avLst/>
          </a:prstGeom>
        </p:spPr>
        <p:txBody>
          <a:bodyPr lIns="45718" tIns="45718" rIns="45718" bIns="45718">
            <a:normAutofit/>
          </a:bodyPr>
          <a:lstStyle>
            <a:lvl1pPr>
              <a:lnSpc>
                <a:spcPct val="100000"/>
              </a:lnSpc>
              <a:spcBef>
                <a:spcPts val="600"/>
              </a:spcBef>
              <a:buClrTx/>
              <a:buFont typeface="Arial"/>
              <a:defRPr sz="2800">
                <a:solidFill>
                  <a:srgbClr val="991B27"/>
                </a:solidFill>
                <a:latin typeface="Arial"/>
                <a:ea typeface="Arial"/>
                <a:cs typeface="Arial"/>
                <a:sym typeface="Arial"/>
              </a:defRPr>
            </a:lvl1pPr>
            <a:lvl2pPr marL="790575" indent="-333375">
              <a:lnSpc>
                <a:spcPct val="100000"/>
              </a:lnSpc>
              <a:spcBef>
                <a:spcPts val="600"/>
              </a:spcBef>
              <a:buClrTx/>
              <a:buFont typeface="Arial"/>
              <a:defRPr sz="2800">
                <a:solidFill>
                  <a:srgbClr val="991B27"/>
                </a:solidFill>
                <a:latin typeface="Arial"/>
                <a:ea typeface="Arial"/>
                <a:cs typeface="Arial"/>
                <a:sym typeface="Arial"/>
              </a:defRPr>
            </a:lvl2pPr>
            <a:lvl3pPr marL="1234438" indent="-320038">
              <a:lnSpc>
                <a:spcPct val="100000"/>
              </a:lnSpc>
              <a:spcBef>
                <a:spcPts val="600"/>
              </a:spcBef>
              <a:buClrTx/>
              <a:buFont typeface="Arial"/>
              <a:defRPr sz="2800">
                <a:solidFill>
                  <a:srgbClr val="991B27"/>
                </a:solidFill>
                <a:latin typeface="Arial"/>
                <a:ea typeface="Arial"/>
                <a:cs typeface="Arial"/>
                <a:sym typeface="Arial"/>
              </a:defRPr>
            </a:lvl3pPr>
            <a:lvl4pPr marL="1727200" indent="-355600">
              <a:lnSpc>
                <a:spcPct val="100000"/>
              </a:lnSpc>
              <a:spcBef>
                <a:spcPts val="600"/>
              </a:spcBef>
              <a:buClrTx/>
              <a:buFont typeface="Arial"/>
              <a:defRPr sz="2800">
                <a:solidFill>
                  <a:srgbClr val="991B27"/>
                </a:solidFill>
                <a:latin typeface="Arial"/>
                <a:ea typeface="Arial"/>
                <a:cs typeface="Arial"/>
                <a:sym typeface="Arial"/>
              </a:defRPr>
            </a:lvl4pPr>
            <a:lvl5pPr marL="2184400" indent="-355600">
              <a:lnSpc>
                <a:spcPct val="100000"/>
              </a:lnSpc>
              <a:spcBef>
                <a:spcPts val="600"/>
              </a:spcBef>
              <a:buClrTx/>
              <a:buFont typeface="Arial"/>
              <a:defRPr sz="2800">
                <a:solidFill>
                  <a:srgbClr val="991B27"/>
                </a:solidFill>
                <a:latin typeface="Arial"/>
                <a:ea typeface="Arial"/>
                <a:cs typeface="Arial"/>
                <a:sym typeface="Arial"/>
              </a:defRPr>
            </a:lvl5pPr>
          </a:lstStyle>
          <a:p>
            <a:pPr lvl="0">
              <a:defRPr sz="1800">
                <a:solidFill>
                  <a:srgbClr val="000000"/>
                </a:solidFill>
              </a:defRPr>
            </a:pPr>
            <a:r>
              <a:rPr sz="2800">
                <a:solidFill>
                  <a:srgbClr val="991B27"/>
                </a:solidFill>
              </a:rPr>
              <a:t>Body Level One</a:t>
            </a:r>
          </a:p>
          <a:p>
            <a:pPr lvl="1">
              <a:defRPr sz="1800">
                <a:solidFill>
                  <a:srgbClr val="000000"/>
                </a:solidFill>
              </a:defRPr>
            </a:pPr>
            <a:r>
              <a:rPr sz="2800">
                <a:solidFill>
                  <a:srgbClr val="991B27"/>
                </a:solidFill>
              </a:rPr>
              <a:t>Body Level Two</a:t>
            </a:r>
          </a:p>
          <a:p>
            <a:pPr lvl="2">
              <a:defRPr sz="1800">
                <a:solidFill>
                  <a:srgbClr val="000000"/>
                </a:solidFill>
              </a:defRPr>
            </a:pPr>
            <a:r>
              <a:rPr sz="2800">
                <a:solidFill>
                  <a:srgbClr val="991B27"/>
                </a:solidFill>
              </a:rPr>
              <a:t>Body Level Three</a:t>
            </a:r>
          </a:p>
          <a:p>
            <a:pPr lvl="3">
              <a:defRPr sz="1800">
                <a:solidFill>
                  <a:srgbClr val="000000"/>
                </a:solidFill>
              </a:defRPr>
            </a:pPr>
            <a:r>
              <a:rPr sz="2800">
                <a:solidFill>
                  <a:srgbClr val="991B27"/>
                </a:solidFill>
              </a:rPr>
              <a:t>Body Level Four</a:t>
            </a:r>
          </a:p>
          <a:p>
            <a:pPr lvl="4">
              <a:defRPr sz="1800">
                <a:solidFill>
                  <a:srgbClr val="000000"/>
                </a:solidFill>
              </a:defRPr>
            </a:pPr>
            <a:r>
              <a:rPr sz="2800">
                <a:solidFill>
                  <a:srgbClr val="991B27"/>
                </a:solidFill>
              </a:rPr>
              <a:t>Body Level Five</a:t>
            </a:r>
          </a:p>
        </p:txBody>
      </p:sp>
      <p:sp>
        <p:nvSpPr>
          <p:cNvPr id="187" name="Shape 187"/>
          <p:cNvSpPr>
            <a:spLocks noGrp="1"/>
          </p:cNvSpPr>
          <p:nvPr>
            <p:ph type="sldNum" sz="quarter" idx="2"/>
          </p:nvPr>
        </p:nvSpPr>
        <p:spPr>
          <a:xfrm>
            <a:off x="6553200" y="6356350"/>
            <a:ext cx="2133600" cy="383538"/>
          </a:xfrm>
          <a:prstGeom prst="rect">
            <a:avLst/>
          </a:prstGeom>
        </p:spPr>
        <p:txBody>
          <a:bodyPr lIns="45718" tIns="45718" rIns="45718" bIns="45718" anchor="t"/>
          <a:lstStyle>
            <a:lvl1pPr algn="l">
              <a:defRPr sz="1800">
                <a:solidFill>
                  <a:srgbClr val="991B27"/>
                </a:solidFill>
                <a:latin typeface="Century"/>
                <a:ea typeface="Century"/>
                <a:cs typeface="Century"/>
                <a:sym typeface="Century"/>
              </a:defRPr>
            </a:lvl1pPr>
          </a:lstStyle>
          <a:p>
            <a:fld id="{86CB4B4D-7CA3-9044-876B-883B54F8677D}" type="slidenum">
              <a:rPr/>
              <a:pPr/>
              <a:t>‹#›</a:t>
            </a:fld>
            <a:endParaRPr/>
          </a:p>
        </p:txBody>
      </p:sp>
    </p:spTree>
    <p:extLst>
      <p:ext uri="{BB962C8B-B14F-4D97-AF65-F5344CB8AC3E}">
        <p14:creationId xmlns:p14="http://schemas.microsoft.com/office/powerpoint/2010/main" val="90247737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189" name="Shape 189"/>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90"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191"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192" name="image6.jpeg"/>
          <p:cNvPicPr/>
          <p:nvPr/>
        </p:nvPicPr>
        <p:blipFill>
          <a:blip r:embed="rId4">
            <a:extLst/>
          </a:blip>
          <a:stretch>
            <a:fillRect/>
          </a:stretch>
        </p:blipFill>
        <p:spPr>
          <a:xfrm>
            <a:off x="6781800" y="5784003"/>
            <a:ext cx="914400" cy="685802"/>
          </a:xfrm>
          <a:prstGeom prst="rect">
            <a:avLst/>
          </a:prstGeom>
          <a:ln w="12700">
            <a:miter lim="400000"/>
          </a:ln>
        </p:spPr>
      </p:pic>
      <p:sp>
        <p:nvSpPr>
          <p:cNvPr id="193" name="Shape 193"/>
          <p:cNvSpPr>
            <a:spLocks noGrp="1"/>
          </p:cNvSpPr>
          <p:nvPr>
            <p:ph type="title"/>
          </p:nvPr>
        </p:nvSpPr>
        <p:spPr>
          <a:xfrm>
            <a:off x="914400" y="256810"/>
            <a:ext cx="7772400" cy="1178656"/>
          </a:xfrm>
          <a:prstGeom prst="rect">
            <a:avLst/>
          </a:prstGeom>
        </p:spPr>
        <p:txBody>
          <a:bodyPr lIns="45718" tIns="45718" rIns="45718" bIns="45718" anchor="ctr">
            <a:normAutofit/>
          </a:bodyPr>
          <a:lstStyle>
            <a:lvl1pPr algn="ctr">
              <a:defRPr sz="4400">
                <a:solidFill>
                  <a:srgbClr val="991B27"/>
                </a:solidFill>
                <a:latin typeface="Franklin Gothic Demi"/>
                <a:ea typeface="Franklin Gothic Demi"/>
                <a:cs typeface="Franklin Gothic Demi"/>
                <a:sym typeface="Franklin Gothic Demi"/>
              </a:defRPr>
            </a:lvl1pPr>
          </a:lstStyle>
          <a:p>
            <a:pPr lvl="0">
              <a:defRPr sz="1800">
                <a:solidFill>
                  <a:srgbClr val="000000"/>
                </a:solidFill>
              </a:defRPr>
            </a:pPr>
            <a:r>
              <a:rPr sz="4400">
                <a:solidFill>
                  <a:srgbClr val="991B27"/>
                </a:solidFill>
              </a:rPr>
              <a:t>Title Text</a:t>
            </a:r>
          </a:p>
        </p:txBody>
      </p:sp>
      <p:sp>
        <p:nvSpPr>
          <p:cNvPr id="194" name="Shape 194"/>
          <p:cNvSpPr>
            <a:spLocks noGrp="1"/>
          </p:cNvSpPr>
          <p:nvPr>
            <p:ph type="body" idx="1"/>
          </p:nvPr>
        </p:nvSpPr>
        <p:spPr>
          <a:xfrm>
            <a:off x="457200" y="1435464"/>
            <a:ext cx="4040188" cy="739413"/>
          </a:xfrm>
          <a:prstGeom prst="rect">
            <a:avLst/>
          </a:prstGeom>
        </p:spPr>
        <p:txBody>
          <a:bodyPr lIns="45718" tIns="45718" rIns="45718" bIns="45718" anchor="b">
            <a:normAutofit/>
          </a:bodyPr>
          <a:lstStyle>
            <a:lvl1pPr marL="0" indent="0">
              <a:lnSpc>
                <a:spcPct val="100000"/>
              </a:lnSpc>
              <a:spcBef>
                <a:spcPts val="500"/>
              </a:spcBef>
              <a:buClrTx/>
              <a:buSzTx/>
              <a:buNone/>
              <a:defRPr sz="2400">
                <a:solidFill>
                  <a:srgbClr val="991B27"/>
                </a:solidFill>
                <a:latin typeface="Arial Bold"/>
                <a:ea typeface="Arial Bold"/>
                <a:cs typeface="Arial Bold"/>
                <a:sym typeface="Arial Bold"/>
              </a:defRPr>
            </a:lvl1pPr>
            <a:lvl2pPr marL="0" indent="0">
              <a:lnSpc>
                <a:spcPct val="100000"/>
              </a:lnSpc>
              <a:spcBef>
                <a:spcPts val="500"/>
              </a:spcBef>
              <a:buClrTx/>
              <a:buSzTx/>
              <a:buNone/>
              <a:defRPr sz="2400">
                <a:solidFill>
                  <a:srgbClr val="991B27"/>
                </a:solidFill>
                <a:latin typeface="Arial Bold"/>
                <a:ea typeface="Arial Bold"/>
                <a:cs typeface="Arial Bold"/>
                <a:sym typeface="Arial Bold"/>
              </a:defRPr>
            </a:lvl2pPr>
            <a:lvl3pPr marL="0" indent="0">
              <a:lnSpc>
                <a:spcPct val="100000"/>
              </a:lnSpc>
              <a:spcBef>
                <a:spcPts val="500"/>
              </a:spcBef>
              <a:buClrTx/>
              <a:buSzTx/>
              <a:buNone/>
              <a:defRPr sz="2400">
                <a:solidFill>
                  <a:srgbClr val="991B27"/>
                </a:solidFill>
                <a:latin typeface="Arial Bold"/>
                <a:ea typeface="Arial Bold"/>
                <a:cs typeface="Arial Bold"/>
                <a:sym typeface="Arial Bold"/>
              </a:defRPr>
            </a:lvl3pPr>
            <a:lvl4pPr marL="0" indent="0">
              <a:lnSpc>
                <a:spcPct val="100000"/>
              </a:lnSpc>
              <a:spcBef>
                <a:spcPts val="500"/>
              </a:spcBef>
              <a:buClrTx/>
              <a:buSzTx/>
              <a:buNone/>
              <a:defRPr sz="2400">
                <a:solidFill>
                  <a:srgbClr val="991B27"/>
                </a:solidFill>
                <a:latin typeface="Arial Bold"/>
                <a:ea typeface="Arial Bold"/>
                <a:cs typeface="Arial Bold"/>
                <a:sym typeface="Arial Bold"/>
              </a:defRPr>
            </a:lvl4pPr>
            <a:lvl5pPr marL="0" indent="0">
              <a:lnSpc>
                <a:spcPct val="100000"/>
              </a:lnSpc>
              <a:spcBef>
                <a:spcPts val="500"/>
              </a:spcBef>
              <a:buClrTx/>
              <a:buSzTx/>
              <a:buNone/>
              <a:defRPr sz="2400">
                <a:solidFill>
                  <a:srgbClr val="991B27"/>
                </a:solidFill>
                <a:latin typeface="Arial Bold"/>
                <a:ea typeface="Arial Bold"/>
                <a:cs typeface="Arial Bold"/>
                <a:sym typeface="Arial Bold"/>
              </a:defRPr>
            </a:lvl5pPr>
          </a:lstStyle>
          <a:p>
            <a:pPr lvl="0">
              <a:defRPr sz="1800">
                <a:solidFill>
                  <a:srgbClr val="000000"/>
                </a:solidFill>
              </a:defRPr>
            </a:pPr>
            <a:r>
              <a:rPr sz="2400">
                <a:solidFill>
                  <a:srgbClr val="991B27"/>
                </a:solidFill>
              </a:rPr>
              <a:t>Body Level One</a:t>
            </a:r>
          </a:p>
          <a:p>
            <a:pPr lvl="1">
              <a:defRPr sz="1800">
                <a:solidFill>
                  <a:srgbClr val="000000"/>
                </a:solidFill>
              </a:defRPr>
            </a:pPr>
            <a:r>
              <a:rPr sz="2400">
                <a:solidFill>
                  <a:srgbClr val="991B27"/>
                </a:solidFill>
              </a:rPr>
              <a:t>Body Level Two</a:t>
            </a:r>
          </a:p>
          <a:p>
            <a:pPr lvl="2">
              <a:defRPr sz="1800">
                <a:solidFill>
                  <a:srgbClr val="000000"/>
                </a:solidFill>
              </a:defRPr>
            </a:pPr>
            <a:r>
              <a:rPr sz="2400">
                <a:solidFill>
                  <a:srgbClr val="991B27"/>
                </a:solidFill>
              </a:rPr>
              <a:t>Body Level Three</a:t>
            </a:r>
          </a:p>
          <a:p>
            <a:pPr lvl="3">
              <a:defRPr sz="1800">
                <a:solidFill>
                  <a:srgbClr val="000000"/>
                </a:solidFill>
              </a:defRPr>
            </a:pPr>
            <a:r>
              <a:rPr sz="2400">
                <a:solidFill>
                  <a:srgbClr val="991B27"/>
                </a:solidFill>
              </a:rPr>
              <a:t>Body Level Four</a:t>
            </a:r>
          </a:p>
          <a:p>
            <a:pPr lvl="4">
              <a:defRPr sz="1800">
                <a:solidFill>
                  <a:srgbClr val="000000"/>
                </a:solidFill>
              </a:defRPr>
            </a:pPr>
            <a:r>
              <a:rPr sz="2400">
                <a:solidFill>
                  <a:srgbClr val="991B27"/>
                </a:solidFill>
              </a:rPr>
              <a:t>Body Level Five</a:t>
            </a:r>
          </a:p>
        </p:txBody>
      </p:sp>
      <p:sp>
        <p:nvSpPr>
          <p:cNvPr id="195" name="Shape 195"/>
          <p:cNvSpPr>
            <a:spLocks noGrp="1"/>
          </p:cNvSpPr>
          <p:nvPr>
            <p:ph type="sldNum" sz="quarter" idx="2"/>
          </p:nvPr>
        </p:nvSpPr>
        <p:spPr>
          <a:xfrm>
            <a:off x="6553200" y="6356350"/>
            <a:ext cx="2133600" cy="383538"/>
          </a:xfrm>
          <a:prstGeom prst="rect">
            <a:avLst/>
          </a:prstGeom>
        </p:spPr>
        <p:txBody>
          <a:bodyPr lIns="45718" tIns="45718" rIns="45718" bIns="45718" anchor="t"/>
          <a:lstStyle>
            <a:lvl1pPr algn="l">
              <a:defRPr sz="1800">
                <a:solidFill>
                  <a:srgbClr val="991B27"/>
                </a:solidFill>
                <a:latin typeface="Century"/>
                <a:ea typeface="Century"/>
                <a:cs typeface="Century"/>
                <a:sym typeface="Century"/>
              </a:defRPr>
            </a:lvl1pPr>
          </a:lstStyle>
          <a:p>
            <a:fld id="{86CB4B4D-7CA3-9044-876B-883B54F8677D}" type="slidenum">
              <a:rPr/>
              <a:pPr/>
              <a:t>‹#›</a:t>
            </a:fld>
            <a:endParaRPr/>
          </a:p>
        </p:txBody>
      </p:sp>
    </p:spTree>
    <p:extLst>
      <p:ext uri="{BB962C8B-B14F-4D97-AF65-F5344CB8AC3E}">
        <p14:creationId xmlns:p14="http://schemas.microsoft.com/office/powerpoint/2010/main" val="12214907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4" name="Footer Placeholder 3"/>
          <p:cNvSpPr>
            <a:spLocks noGrp="1"/>
          </p:cNvSpPr>
          <p:nvPr>
            <p:ph type="ftr" sz="quarter" idx="11"/>
          </p:nvPr>
        </p:nvSpPr>
        <p:spPr/>
        <p:txBody>
          <a:bodyPr/>
          <a:lstStyle/>
          <a:p>
            <a:endParaRPr lang="en-US" dirty="0">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Tree>
    <p:extLst>
      <p:ext uri="{BB962C8B-B14F-4D97-AF65-F5344CB8AC3E}">
        <p14:creationId xmlns:p14="http://schemas.microsoft.com/office/powerpoint/2010/main" val="41900445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197" name="Shape 197"/>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198"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199"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00" name="image6.jpeg"/>
          <p:cNvPicPr/>
          <p:nvPr/>
        </p:nvPicPr>
        <p:blipFill>
          <a:blip r:embed="rId4">
            <a:extLst/>
          </a:blip>
          <a:stretch>
            <a:fillRect/>
          </a:stretch>
        </p:blipFill>
        <p:spPr>
          <a:xfrm>
            <a:off x="6781800" y="5784003"/>
            <a:ext cx="914400" cy="685802"/>
          </a:xfrm>
          <a:prstGeom prst="rect">
            <a:avLst/>
          </a:prstGeom>
          <a:ln w="12700">
            <a:miter lim="400000"/>
          </a:ln>
        </p:spPr>
      </p:pic>
      <p:sp>
        <p:nvSpPr>
          <p:cNvPr id="201" name="Shape 201"/>
          <p:cNvSpPr>
            <a:spLocks noGrp="1"/>
          </p:cNvSpPr>
          <p:nvPr>
            <p:ph type="title"/>
          </p:nvPr>
        </p:nvSpPr>
        <p:spPr>
          <a:xfrm>
            <a:off x="914400" y="0"/>
            <a:ext cx="7772400" cy="1692277"/>
          </a:xfrm>
          <a:prstGeom prst="rect">
            <a:avLst/>
          </a:prstGeom>
        </p:spPr>
        <p:txBody>
          <a:bodyPr lIns="45718" tIns="45718" rIns="45718" bIns="45718" anchor="ctr">
            <a:normAutofit/>
          </a:bodyPr>
          <a:lstStyle>
            <a:lvl1pPr algn="ctr">
              <a:defRPr sz="4400">
                <a:solidFill>
                  <a:srgbClr val="991B27"/>
                </a:solidFill>
                <a:latin typeface="Franklin Gothic Demi"/>
                <a:ea typeface="Franklin Gothic Demi"/>
                <a:cs typeface="Franklin Gothic Demi"/>
                <a:sym typeface="Franklin Gothic Demi"/>
              </a:defRPr>
            </a:lvl1pPr>
          </a:lstStyle>
          <a:p>
            <a:pPr lvl="0">
              <a:defRPr sz="1800">
                <a:solidFill>
                  <a:srgbClr val="000000"/>
                </a:solidFill>
              </a:defRPr>
            </a:pPr>
            <a:r>
              <a:rPr sz="4400">
                <a:solidFill>
                  <a:srgbClr val="991B27"/>
                </a:solidFill>
              </a:rPr>
              <a:t>Title Text</a:t>
            </a:r>
          </a:p>
        </p:txBody>
      </p:sp>
      <p:sp>
        <p:nvSpPr>
          <p:cNvPr id="202" name="Shape 202"/>
          <p:cNvSpPr>
            <a:spLocks noGrp="1"/>
          </p:cNvSpPr>
          <p:nvPr>
            <p:ph type="sldNum" sz="quarter" idx="2"/>
          </p:nvPr>
        </p:nvSpPr>
        <p:spPr>
          <a:xfrm>
            <a:off x="6553200" y="6356350"/>
            <a:ext cx="2133600" cy="383538"/>
          </a:xfrm>
          <a:prstGeom prst="rect">
            <a:avLst/>
          </a:prstGeom>
        </p:spPr>
        <p:txBody>
          <a:bodyPr lIns="45718" tIns="45718" rIns="45718" bIns="45718" anchor="t"/>
          <a:lstStyle>
            <a:lvl1pPr algn="l">
              <a:defRPr sz="1800">
                <a:solidFill>
                  <a:srgbClr val="991B27"/>
                </a:solidFill>
                <a:latin typeface="Century"/>
                <a:ea typeface="Century"/>
                <a:cs typeface="Century"/>
                <a:sym typeface="Century"/>
              </a:defRPr>
            </a:lvl1pPr>
          </a:lstStyle>
          <a:p>
            <a:fld id="{86CB4B4D-7CA3-9044-876B-883B54F8677D}" type="slidenum">
              <a:rPr/>
              <a:pPr/>
              <a:t>‹#›</a:t>
            </a:fld>
            <a:endParaRPr/>
          </a:p>
        </p:txBody>
      </p:sp>
    </p:spTree>
    <p:extLst>
      <p:ext uri="{BB962C8B-B14F-4D97-AF65-F5344CB8AC3E}">
        <p14:creationId xmlns:p14="http://schemas.microsoft.com/office/powerpoint/2010/main" val="104800180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204" name="Shape 204"/>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05"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06"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07" name="image6.jpeg"/>
          <p:cNvPicPr/>
          <p:nvPr/>
        </p:nvPicPr>
        <p:blipFill>
          <a:blip r:embed="rId4">
            <a:extLst/>
          </a:blip>
          <a:stretch>
            <a:fillRect/>
          </a:stretch>
        </p:blipFill>
        <p:spPr>
          <a:xfrm>
            <a:off x="6781800" y="5784003"/>
            <a:ext cx="914400" cy="685802"/>
          </a:xfrm>
          <a:prstGeom prst="rect">
            <a:avLst/>
          </a:prstGeom>
          <a:ln w="12700">
            <a:miter lim="400000"/>
          </a:ln>
        </p:spPr>
      </p:pic>
      <p:sp>
        <p:nvSpPr>
          <p:cNvPr id="208" name="Shape 208"/>
          <p:cNvSpPr>
            <a:spLocks noGrp="1"/>
          </p:cNvSpPr>
          <p:nvPr>
            <p:ph type="sldNum" sz="quarter" idx="2"/>
          </p:nvPr>
        </p:nvSpPr>
        <p:spPr>
          <a:xfrm>
            <a:off x="6553200" y="6356350"/>
            <a:ext cx="2133600" cy="383538"/>
          </a:xfrm>
          <a:prstGeom prst="rect">
            <a:avLst/>
          </a:prstGeom>
        </p:spPr>
        <p:txBody>
          <a:bodyPr lIns="45718" tIns="45718" rIns="45718" bIns="45718" anchor="t"/>
          <a:lstStyle>
            <a:lvl1pPr algn="l">
              <a:defRPr sz="1800">
                <a:solidFill>
                  <a:srgbClr val="991B27"/>
                </a:solidFill>
                <a:latin typeface="Century"/>
                <a:ea typeface="Century"/>
                <a:cs typeface="Century"/>
                <a:sym typeface="Century"/>
              </a:defRPr>
            </a:lvl1pPr>
          </a:lstStyle>
          <a:p>
            <a:fld id="{86CB4B4D-7CA3-9044-876B-883B54F8677D}" type="slidenum">
              <a:rPr/>
              <a:pPr/>
              <a:t>‹#›</a:t>
            </a:fld>
            <a:endParaRPr/>
          </a:p>
        </p:txBody>
      </p:sp>
    </p:spTree>
    <p:extLst>
      <p:ext uri="{BB962C8B-B14F-4D97-AF65-F5344CB8AC3E}">
        <p14:creationId xmlns:p14="http://schemas.microsoft.com/office/powerpoint/2010/main" val="231244329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210" name="Shape 210"/>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11"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12"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13" name="image6.jpeg"/>
          <p:cNvPicPr/>
          <p:nvPr/>
        </p:nvPicPr>
        <p:blipFill>
          <a:blip r:embed="rId4">
            <a:extLst/>
          </a:blip>
          <a:stretch>
            <a:fillRect/>
          </a:stretch>
        </p:blipFill>
        <p:spPr>
          <a:xfrm>
            <a:off x="6781800" y="5784003"/>
            <a:ext cx="914400" cy="685802"/>
          </a:xfrm>
          <a:prstGeom prst="rect">
            <a:avLst/>
          </a:prstGeom>
          <a:ln w="12700">
            <a:miter lim="400000"/>
          </a:ln>
        </p:spPr>
      </p:pic>
      <p:sp>
        <p:nvSpPr>
          <p:cNvPr id="214" name="Shape 214"/>
          <p:cNvSpPr>
            <a:spLocks noGrp="1"/>
          </p:cNvSpPr>
          <p:nvPr>
            <p:ph type="title"/>
          </p:nvPr>
        </p:nvSpPr>
        <p:spPr>
          <a:xfrm>
            <a:off x="457200" y="0"/>
            <a:ext cx="3008315" cy="1435100"/>
          </a:xfrm>
          <a:prstGeom prst="rect">
            <a:avLst/>
          </a:prstGeom>
        </p:spPr>
        <p:txBody>
          <a:bodyPr lIns="45718" tIns="45718" rIns="45718" bIns="45718">
            <a:normAutofit/>
          </a:bodyPr>
          <a:lstStyle>
            <a:lvl1pPr>
              <a:defRPr sz="2000" b="1">
                <a:solidFill>
                  <a:srgbClr val="991B27"/>
                </a:solidFill>
                <a:latin typeface="Franklin Gothic Demi"/>
                <a:ea typeface="Franklin Gothic Demi"/>
                <a:cs typeface="Franklin Gothic Demi"/>
                <a:sym typeface="Franklin Gothic Demi"/>
              </a:defRPr>
            </a:lvl1pPr>
          </a:lstStyle>
          <a:p>
            <a:pPr lvl="0">
              <a:defRPr sz="1800" b="0">
                <a:solidFill>
                  <a:srgbClr val="000000"/>
                </a:solidFill>
              </a:defRPr>
            </a:pPr>
            <a:r>
              <a:rPr sz="2000" b="1">
                <a:solidFill>
                  <a:srgbClr val="991B27"/>
                </a:solidFill>
              </a:rPr>
              <a:t>Title Text</a:t>
            </a:r>
          </a:p>
        </p:txBody>
      </p:sp>
      <p:sp>
        <p:nvSpPr>
          <p:cNvPr id="215" name="Shape 215"/>
          <p:cNvSpPr>
            <a:spLocks noGrp="1"/>
          </p:cNvSpPr>
          <p:nvPr>
            <p:ph type="body" idx="1"/>
          </p:nvPr>
        </p:nvSpPr>
        <p:spPr>
          <a:xfrm>
            <a:off x="3575050" y="273050"/>
            <a:ext cx="5111750" cy="6584950"/>
          </a:xfrm>
          <a:prstGeom prst="rect">
            <a:avLst/>
          </a:prstGeom>
        </p:spPr>
        <p:txBody>
          <a:bodyPr lIns="45718" tIns="45718" rIns="45718" bIns="45718">
            <a:normAutofit/>
          </a:bodyPr>
          <a:lstStyle>
            <a:lvl1pPr>
              <a:lnSpc>
                <a:spcPct val="100000"/>
              </a:lnSpc>
              <a:spcBef>
                <a:spcPts val="700"/>
              </a:spcBef>
              <a:buClrTx/>
              <a:buFont typeface="Arial"/>
              <a:defRPr sz="3200">
                <a:solidFill>
                  <a:srgbClr val="991B27"/>
                </a:solidFill>
                <a:latin typeface="Arial"/>
                <a:ea typeface="Arial"/>
                <a:cs typeface="Arial"/>
                <a:sym typeface="Arial"/>
              </a:defRPr>
            </a:lvl1pPr>
            <a:lvl2pPr marL="783771" indent="-326571">
              <a:lnSpc>
                <a:spcPct val="100000"/>
              </a:lnSpc>
              <a:spcBef>
                <a:spcPts val="700"/>
              </a:spcBef>
              <a:buClrTx/>
              <a:buFont typeface="Arial"/>
              <a:defRPr sz="3200">
                <a:solidFill>
                  <a:srgbClr val="991B27"/>
                </a:solidFill>
                <a:latin typeface="Arial"/>
                <a:ea typeface="Arial"/>
                <a:cs typeface="Arial"/>
                <a:sym typeface="Arial"/>
              </a:defRPr>
            </a:lvl2pPr>
            <a:lvl3pPr marL="1219200" indent="-304800">
              <a:lnSpc>
                <a:spcPct val="100000"/>
              </a:lnSpc>
              <a:spcBef>
                <a:spcPts val="700"/>
              </a:spcBef>
              <a:buClrTx/>
              <a:buFont typeface="Arial"/>
              <a:defRPr sz="3200">
                <a:solidFill>
                  <a:srgbClr val="991B27"/>
                </a:solidFill>
                <a:latin typeface="Arial"/>
                <a:ea typeface="Arial"/>
                <a:cs typeface="Arial"/>
                <a:sym typeface="Arial"/>
              </a:defRPr>
            </a:lvl3pPr>
            <a:lvl4pPr marL="1737360" indent="-365760">
              <a:lnSpc>
                <a:spcPct val="100000"/>
              </a:lnSpc>
              <a:spcBef>
                <a:spcPts val="700"/>
              </a:spcBef>
              <a:buClrTx/>
              <a:buFont typeface="Arial"/>
              <a:defRPr sz="3200">
                <a:solidFill>
                  <a:srgbClr val="991B27"/>
                </a:solidFill>
                <a:latin typeface="Arial"/>
                <a:ea typeface="Arial"/>
                <a:cs typeface="Arial"/>
                <a:sym typeface="Arial"/>
              </a:defRPr>
            </a:lvl4pPr>
            <a:lvl5pPr marL="2194560" indent="-365760">
              <a:lnSpc>
                <a:spcPct val="100000"/>
              </a:lnSpc>
              <a:spcBef>
                <a:spcPts val="700"/>
              </a:spcBef>
              <a:buClrTx/>
              <a:buFont typeface="Arial"/>
              <a:defRPr sz="3200">
                <a:solidFill>
                  <a:srgbClr val="991B27"/>
                </a:solidFill>
                <a:latin typeface="Arial"/>
                <a:ea typeface="Arial"/>
                <a:cs typeface="Arial"/>
                <a:sym typeface="Arial"/>
              </a:defRPr>
            </a:lvl5pPr>
          </a:lstStyle>
          <a:p>
            <a:pPr lvl="0">
              <a:defRPr sz="1800">
                <a:solidFill>
                  <a:srgbClr val="000000"/>
                </a:solidFill>
              </a:defRPr>
            </a:pPr>
            <a:r>
              <a:rPr sz="3200">
                <a:solidFill>
                  <a:srgbClr val="991B27"/>
                </a:solidFill>
              </a:rPr>
              <a:t>Body Level One</a:t>
            </a:r>
          </a:p>
          <a:p>
            <a:pPr lvl="1">
              <a:defRPr sz="1800">
                <a:solidFill>
                  <a:srgbClr val="000000"/>
                </a:solidFill>
              </a:defRPr>
            </a:pPr>
            <a:r>
              <a:rPr sz="3200">
                <a:solidFill>
                  <a:srgbClr val="991B27"/>
                </a:solidFill>
              </a:rPr>
              <a:t>Body Level Two</a:t>
            </a:r>
          </a:p>
          <a:p>
            <a:pPr lvl="2">
              <a:defRPr sz="1800">
                <a:solidFill>
                  <a:srgbClr val="000000"/>
                </a:solidFill>
              </a:defRPr>
            </a:pPr>
            <a:r>
              <a:rPr sz="3200">
                <a:solidFill>
                  <a:srgbClr val="991B27"/>
                </a:solidFill>
              </a:rPr>
              <a:t>Body Level Three</a:t>
            </a:r>
          </a:p>
          <a:p>
            <a:pPr lvl="3">
              <a:defRPr sz="1800">
                <a:solidFill>
                  <a:srgbClr val="000000"/>
                </a:solidFill>
              </a:defRPr>
            </a:pPr>
            <a:r>
              <a:rPr sz="3200">
                <a:solidFill>
                  <a:srgbClr val="991B27"/>
                </a:solidFill>
              </a:rPr>
              <a:t>Body Level Four</a:t>
            </a:r>
          </a:p>
          <a:p>
            <a:pPr lvl="4">
              <a:defRPr sz="1800">
                <a:solidFill>
                  <a:srgbClr val="000000"/>
                </a:solidFill>
              </a:defRPr>
            </a:pPr>
            <a:r>
              <a:rPr sz="3200">
                <a:solidFill>
                  <a:srgbClr val="991B27"/>
                </a:solidFill>
              </a:rPr>
              <a:t>Body Level Five</a:t>
            </a:r>
          </a:p>
        </p:txBody>
      </p:sp>
      <p:sp>
        <p:nvSpPr>
          <p:cNvPr id="216" name="Shape 216"/>
          <p:cNvSpPr>
            <a:spLocks noGrp="1"/>
          </p:cNvSpPr>
          <p:nvPr>
            <p:ph type="sldNum" sz="quarter" idx="2"/>
          </p:nvPr>
        </p:nvSpPr>
        <p:spPr>
          <a:xfrm>
            <a:off x="6553200" y="6356350"/>
            <a:ext cx="2133600" cy="383538"/>
          </a:xfrm>
          <a:prstGeom prst="rect">
            <a:avLst/>
          </a:prstGeom>
        </p:spPr>
        <p:txBody>
          <a:bodyPr lIns="45718" tIns="45718" rIns="45718" bIns="45718" anchor="t"/>
          <a:lstStyle>
            <a:lvl1pPr algn="l">
              <a:defRPr sz="1800">
                <a:solidFill>
                  <a:srgbClr val="991B27"/>
                </a:solidFill>
                <a:latin typeface="Century"/>
                <a:ea typeface="Century"/>
                <a:cs typeface="Century"/>
                <a:sym typeface="Century"/>
              </a:defRPr>
            </a:lvl1pPr>
          </a:lstStyle>
          <a:p>
            <a:fld id="{86CB4B4D-7CA3-9044-876B-883B54F8677D}" type="slidenum">
              <a:rPr/>
              <a:pPr/>
              <a:t>‹#›</a:t>
            </a:fld>
            <a:endParaRPr/>
          </a:p>
        </p:txBody>
      </p:sp>
    </p:spTree>
    <p:extLst>
      <p:ext uri="{BB962C8B-B14F-4D97-AF65-F5344CB8AC3E}">
        <p14:creationId xmlns:p14="http://schemas.microsoft.com/office/powerpoint/2010/main" val="3162361863"/>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218" name="Shape 218"/>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19"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20"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21" name="image6.jpeg"/>
          <p:cNvPicPr/>
          <p:nvPr/>
        </p:nvPicPr>
        <p:blipFill>
          <a:blip r:embed="rId4">
            <a:extLst/>
          </a:blip>
          <a:stretch>
            <a:fillRect/>
          </a:stretch>
        </p:blipFill>
        <p:spPr>
          <a:xfrm>
            <a:off x="6781800" y="5784003"/>
            <a:ext cx="914400" cy="685802"/>
          </a:xfrm>
          <a:prstGeom prst="rect">
            <a:avLst/>
          </a:prstGeom>
          <a:ln w="12700">
            <a:miter lim="400000"/>
          </a:ln>
        </p:spPr>
      </p:pic>
      <p:sp>
        <p:nvSpPr>
          <p:cNvPr id="222" name="Shape 222"/>
          <p:cNvSpPr>
            <a:spLocks noGrp="1"/>
          </p:cNvSpPr>
          <p:nvPr>
            <p:ph type="title"/>
          </p:nvPr>
        </p:nvSpPr>
        <p:spPr>
          <a:xfrm>
            <a:off x="1792288" y="4800600"/>
            <a:ext cx="5486402" cy="566738"/>
          </a:xfrm>
          <a:prstGeom prst="rect">
            <a:avLst/>
          </a:prstGeom>
        </p:spPr>
        <p:txBody>
          <a:bodyPr lIns="45718" tIns="45718" rIns="45718" bIns="45718">
            <a:normAutofit/>
          </a:bodyPr>
          <a:lstStyle>
            <a:lvl1pPr>
              <a:defRPr sz="2000" b="1">
                <a:solidFill>
                  <a:srgbClr val="991B27"/>
                </a:solidFill>
                <a:latin typeface="Franklin Gothic Demi"/>
                <a:ea typeface="Franklin Gothic Demi"/>
                <a:cs typeface="Franklin Gothic Demi"/>
                <a:sym typeface="Franklin Gothic Demi"/>
              </a:defRPr>
            </a:lvl1pPr>
          </a:lstStyle>
          <a:p>
            <a:pPr lvl="0">
              <a:defRPr sz="1800" b="0">
                <a:solidFill>
                  <a:srgbClr val="000000"/>
                </a:solidFill>
              </a:defRPr>
            </a:pPr>
            <a:r>
              <a:rPr sz="2000" b="1">
                <a:solidFill>
                  <a:srgbClr val="991B27"/>
                </a:solidFill>
              </a:rPr>
              <a:t>Title Text</a:t>
            </a:r>
          </a:p>
        </p:txBody>
      </p:sp>
      <p:sp>
        <p:nvSpPr>
          <p:cNvPr id="223" name="Shape 223"/>
          <p:cNvSpPr>
            <a:spLocks noGrp="1"/>
          </p:cNvSpPr>
          <p:nvPr>
            <p:ph type="body" idx="1"/>
          </p:nvPr>
        </p:nvSpPr>
        <p:spPr>
          <a:xfrm>
            <a:off x="1792288" y="5367337"/>
            <a:ext cx="5486402" cy="804864"/>
          </a:xfrm>
          <a:prstGeom prst="rect">
            <a:avLst/>
          </a:prstGeom>
        </p:spPr>
        <p:txBody>
          <a:bodyPr lIns="45718" tIns="45718" rIns="45718" bIns="45718">
            <a:normAutofit/>
          </a:bodyPr>
          <a:lstStyle>
            <a:lvl1pPr marL="0" indent="0">
              <a:lnSpc>
                <a:spcPct val="100000"/>
              </a:lnSpc>
              <a:spcBef>
                <a:spcPts val="300"/>
              </a:spcBef>
              <a:buClrTx/>
              <a:buSzTx/>
              <a:buNone/>
              <a:defRPr sz="1400">
                <a:solidFill>
                  <a:srgbClr val="991B27"/>
                </a:solidFill>
                <a:latin typeface="Arial"/>
                <a:ea typeface="Arial"/>
                <a:cs typeface="Arial"/>
                <a:sym typeface="Arial"/>
              </a:defRPr>
            </a:lvl1pPr>
            <a:lvl2pPr marL="0" indent="0">
              <a:lnSpc>
                <a:spcPct val="100000"/>
              </a:lnSpc>
              <a:spcBef>
                <a:spcPts val="300"/>
              </a:spcBef>
              <a:buClrTx/>
              <a:buSzTx/>
              <a:buNone/>
              <a:defRPr sz="1400">
                <a:solidFill>
                  <a:srgbClr val="991B27"/>
                </a:solidFill>
                <a:latin typeface="Arial"/>
                <a:ea typeface="Arial"/>
                <a:cs typeface="Arial"/>
                <a:sym typeface="Arial"/>
              </a:defRPr>
            </a:lvl2pPr>
            <a:lvl3pPr marL="0" indent="0">
              <a:lnSpc>
                <a:spcPct val="100000"/>
              </a:lnSpc>
              <a:spcBef>
                <a:spcPts val="300"/>
              </a:spcBef>
              <a:buClrTx/>
              <a:buSzTx/>
              <a:buNone/>
              <a:defRPr sz="1400">
                <a:solidFill>
                  <a:srgbClr val="991B27"/>
                </a:solidFill>
                <a:latin typeface="Arial"/>
                <a:ea typeface="Arial"/>
                <a:cs typeface="Arial"/>
                <a:sym typeface="Arial"/>
              </a:defRPr>
            </a:lvl3pPr>
            <a:lvl4pPr marL="0" indent="0">
              <a:lnSpc>
                <a:spcPct val="100000"/>
              </a:lnSpc>
              <a:spcBef>
                <a:spcPts val="300"/>
              </a:spcBef>
              <a:buClrTx/>
              <a:buSzTx/>
              <a:buNone/>
              <a:defRPr sz="1400">
                <a:solidFill>
                  <a:srgbClr val="991B27"/>
                </a:solidFill>
                <a:latin typeface="Arial"/>
                <a:ea typeface="Arial"/>
                <a:cs typeface="Arial"/>
                <a:sym typeface="Arial"/>
              </a:defRPr>
            </a:lvl4pPr>
            <a:lvl5pPr marL="0" indent="0">
              <a:lnSpc>
                <a:spcPct val="100000"/>
              </a:lnSpc>
              <a:spcBef>
                <a:spcPts val="300"/>
              </a:spcBef>
              <a:buClrTx/>
              <a:buSzTx/>
              <a:buNone/>
              <a:defRPr sz="1400">
                <a:solidFill>
                  <a:srgbClr val="991B27"/>
                </a:solidFill>
                <a:latin typeface="Arial"/>
                <a:ea typeface="Arial"/>
                <a:cs typeface="Arial"/>
                <a:sym typeface="Arial"/>
              </a:defRPr>
            </a:lvl5pPr>
          </a:lstStyle>
          <a:p>
            <a:pPr lvl="0">
              <a:defRPr sz="1800">
                <a:solidFill>
                  <a:srgbClr val="000000"/>
                </a:solidFill>
              </a:defRPr>
            </a:pPr>
            <a:r>
              <a:rPr sz="1400">
                <a:solidFill>
                  <a:srgbClr val="991B27"/>
                </a:solidFill>
              </a:rPr>
              <a:t>Body Level One</a:t>
            </a:r>
          </a:p>
          <a:p>
            <a:pPr lvl="1">
              <a:defRPr sz="1800">
                <a:solidFill>
                  <a:srgbClr val="000000"/>
                </a:solidFill>
              </a:defRPr>
            </a:pPr>
            <a:r>
              <a:rPr sz="1400">
                <a:solidFill>
                  <a:srgbClr val="991B27"/>
                </a:solidFill>
              </a:rPr>
              <a:t>Body Level Two</a:t>
            </a:r>
          </a:p>
          <a:p>
            <a:pPr lvl="2">
              <a:defRPr sz="1800">
                <a:solidFill>
                  <a:srgbClr val="000000"/>
                </a:solidFill>
              </a:defRPr>
            </a:pPr>
            <a:r>
              <a:rPr sz="1400">
                <a:solidFill>
                  <a:srgbClr val="991B27"/>
                </a:solidFill>
              </a:rPr>
              <a:t>Body Level Three</a:t>
            </a:r>
          </a:p>
          <a:p>
            <a:pPr lvl="3">
              <a:defRPr sz="1800">
                <a:solidFill>
                  <a:srgbClr val="000000"/>
                </a:solidFill>
              </a:defRPr>
            </a:pPr>
            <a:r>
              <a:rPr sz="1400">
                <a:solidFill>
                  <a:srgbClr val="991B27"/>
                </a:solidFill>
              </a:rPr>
              <a:t>Body Level Four</a:t>
            </a:r>
          </a:p>
          <a:p>
            <a:pPr lvl="4">
              <a:defRPr sz="1800">
                <a:solidFill>
                  <a:srgbClr val="000000"/>
                </a:solidFill>
              </a:defRPr>
            </a:pPr>
            <a:r>
              <a:rPr sz="1400">
                <a:solidFill>
                  <a:srgbClr val="991B27"/>
                </a:solidFill>
              </a:rPr>
              <a:t>Body Level Five</a:t>
            </a:r>
          </a:p>
        </p:txBody>
      </p:sp>
      <p:sp>
        <p:nvSpPr>
          <p:cNvPr id="224" name="Shape 224"/>
          <p:cNvSpPr>
            <a:spLocks noGrp="1"/>
          </p:cNvSpPr>
          <p:nvPr>
            <p:ph type="sldNum" sz="quarter" idx="2"/>
          </p:nvPr>
        </p:nvSpPr>
        <p:spPr>
          <a:xfrm>
            <a:off x="6553200" y="6356350"/>
            <a:ext cx="2133600" cy="383538"/>
          </a:xfrm>
          <a:prstGeom prst="rect">
            <a:avLst/>
          </a:prstGeom>
        </p:spPr>
        <p:txBody>
          <a:bodyPr lIns="45718" tIns="45718" rIns="45718" bIns="45718" anchor="t"/>
          <a:lstStyle>
            <a:lvl1pPr algn="l">
              <a:defRPr sz="1800">
                <a:solidFill>
                  <a:srgbClr val="991B27"/>
                </a:solidFill>
                <a:latin typeface="Century"/>
                <a:ea typeface="Century"/>
                <a:cs typeface="Century"/>
                <a:sym typeface="Century"/>
              </a:defRPr>
            </a:lvl1pPr>
          </a:lstStyle>
          <a:p>
            <a:fld id="{86CB4B4D-7CA3-9044-876B-883B54F8677D}" type="slidenum">
              <a:rPr/>
              <a:pPr/>
              <a:t>‹#›</a:t>
            </a:fld>
            <a:endParaRPr/>
          </a:p>
        </p:txBody>
      </p:sp>
    </p:spTree>
    <p:extLst>
      <p:ext uri="{BB962C8B-B14F-4D97-AF65-F5344CB8AC3E}">
        <p14:creationId xmlns:p14="http://schemas.microsoft.com/office/powerpoint/2010/main" val="1596347645"/>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2_Title and Vertical Text">
    <p:spTree>
      <p:nvGrpSpPr>
        <p:cNvPr id="1" name=""/>
        <p:cNvGrpSpPr/>
        <p:nvPr/>
      </p:nvGrpSpPr>
      <p:grpSpPr>
        <a:xfrm>
          <a:off x="0" y="0"/>
          <a:ext cx="0" cy="0"/>
          <a:chOff x="0" y="0"/>
          <a:chExt cx="0" cy="0"/>
        </a:xfrm>
      </p:grpSpPr>
      <p:sp>
        <p:nvSpPr>
          <p:cNvPr id="226" name="Shape 226"/>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27"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28"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29" name="image6.jpeg"/>
          <p:cNvPicPr/>
          <p:nvPr/>
        </p:nvPicPr>
        <p:blipFill>
          <a:blip r:embed="rId4">
            <a:extLst/>
          </a:blip>
          <a:stretch>
            <a:fillRect/>
          </a:stretch>
        </p:blipFill>
        <p:spPr>
          <a:xfrm>
            <a:off x="6781800" y="5784003"/>
            <a:ext cx="914400" cy="685802"/>
          </a:xfrm>
          <a:prstGeom prst="rect">
            <a:avLst/>
          </a:prstGeom>
          <a:ln w="12700">
            <a:miter lim="400000"/>
          </a:ln>
        </p:spPr>
      </p:pic>
      <p:sp>
        <p:nvSpPr>
          <p:cNvPr id="230" name="Shape 230"/>
          <p:cNvSpPr>
            <a:spLocks noGrp="1"/>
          </p:cNvSpPr>
          <p:nvPr>
            <p:ph type="title"/>
          </p:nvPr>
        </p:nvSpPr>
        <p:spPr>
          <a:xfrm>
            <a:off x="914400" y="92075"/>
            <a:ext cx="7772400" cy="1508126"/>
          </a:xfrm>
          <a:prstGeom prst="rect">
            <a:avLst/>
          </a:prstGeom>
        </p:spPr>
        <p:txBody>
          <a:bodyPr lIns="45718" tIns="45718" rIns="45718" bIns="45718" anchor="ctr">
            <a:normAutofit/>
          </a:bodyPr>
          <a:lstStyle>
            <a:lvl1pPr algn="ctr">
              <a:defRPr sz="4400">
                <a:solidFill>
                  <a:srgbClr val="991B27"/>
                </a:solidFill>
                <a:latin typeface="Franklin Gothic Demi"/>
                <a:ea typeface="Franklin Gothic Demi"/>
                <a:cs typeface="Franklin Gothic Demi"/>
                <a:sym typeface="Franklin Gothic Demi"/>
              </a:defRPr>
            </a:lvl1pPr>
          </a:lstStyle>
          <a:p>
            <a:pPr lvl="0">
              <a:defRPr sz="1800">
                <a:solidFill>
                  <a:srgbClr val="000000"/>
                </a:solidFill>
              </a:defRPr>
            </a:pPr>
            <a:r>
              <a:rPr sz="4400">
                <a:solidFill>
                  <a:srgbClr val="991B27"/>
                </a:solidFill>
              </a:rPr>
              <a:t>Title Text</a:t>
            </a:r>
          </a:p>
        </p:txBody>
      </p:sp>
      <p:sp>
        <p:nvSpPr>
          <p:cNvPr id="231" name="Shape 231"/>
          <p:cNvSpPr>
            <a:spLocks noGrp="1"/>
          </p:cNvSpPr>
          <p:nvPr>
            <p:ph type="body" idx="1"/>
          </p:nvPr>
        </p:nvSpPr>
        <p:spPr>
          <a:xfrm>
            <a:off x="914400" y="1600200"/>
            <a:ext cx="7772400" cy="5257800"/>
          </a:xfrm>
          <a:prstGeom prst="rect">
            <a:avLst/>
          </a:prstGeom>
        </p:spPr>
        <p:txBody>
          <a:bodyPr lIns="45718" tIns="45718" rIns="45718" bIns="45718">
            <a:normAutofit/>
          </a:bodyPr>
          <a:lstStyle>
            <a:lvl1pPr>
              <a:lnSpc>
                <a:spcPct val="100000"/>
              </a:lnSpc>
              <a:spcBef>
                <a:spcPts val="700"/>
              </a:spcBef>
              <a:buClrTx/>
              <a:buFont typeface="Arial"/>
              <a:defRPr sz="3200">
                <a:solidFill>
                  <a:srgbClr val="991B27"/>
                </a:solidFill>
                <a:latin typeface="Arial"/>
                <a:ea typeface="Arial"/>
                <a:cs typeface="Arial"/>
                <a:sym typeface="Arial"/>
              </a:defRPr>
            </a:lvl1pPr>
            <a:lvl2pPr marL="783771" indent="-326571">
              <a:lnSpc>
                <a:spcPct val="100000"/>
              </a:lnSpc>
              <a:spcBef>
                <a:spcPts val="700"/>
              </a:spcBef>
              <a:buClrTx/>
              <a:buFont typeface="Arial"/>
              <a:defRPr sz="3200">
                <a:solidFill>
                  <a:srgbClr val="991B27"/>
                </a:solidFill>
                <a:latin typeface="Arial"/>
                <a:ea typeface="Arial"/>
                <a:cs typeface="Arial"/>
                <a:sym typeface="Arial"/>
              </a:defRPr>
            </a:lvl2pPr>
            <a:lvl3pPr marL="1219200" indent="-304800">
              <a:lnSpc>
                <a:spcPct val="100000"/>
              </a:lnSpc>
              <a:spcBef>
                <a:spcPts val="700"/>
              </a:spcBef>
              <a:buClrTx/>
              <a:buFont typeface="Arial"/>
              <a:defRPr sz="3200">
                <a:solidFill>
                  <a:srgbClr val="991B27"/>
                </a:solidFill>
                <a:latin typeface="Arial"/>
                <a:ea typeface="Arial"/>
                <a:cs typeface="Arial"/>
                <a:sym typeface="Arial"/>
              </a:defRPr>
            </a:lvl3pPr>
            <a:lvl4pPr marL="1737360" indent="-365760">
              <a:lnSpc>
                <a:spcPct val="100000"/>
              </a:lnSpc>
              <a:spcBef>
                <a:spcPts val="700"/>
              </a:spcBef>
              <a:buClrTx/>
              <a:buFont typeface="Arial"/>
              <a:defRPr sz="3200">
                <a:solidFill>
                  <a:srgbClr val="991B27"/>
                </a:solidFill>
                <a:latin typeface="Arial"/>
                <a:ea typeface="Arial"/>
                <a:cs typeface="Arial"/>
                <a:sym typeface="Arial"/>
              </a:defRPr>
            </a:lvl4pPr>
            <a:lvl5pPr marL="2194560" indent="-365760">
              <a:lnSpc>
                <a:spcPct val="100000"/>
              </a:lnSpc>
              <a:spcBef>
                <a:spcPts val="700"/>
              </a:spcBef>
              <a:buClrTx/>
              <a:buFont typeface="Arial"/>
              <a:defRPr sz="3200">
                <a:solidFill>
                  <a:srgbClr val="991B27"/>
                </a:solidFill>
                <a:latin typeface="Arial"/>
                <a:ea typeface="Arial"/>
                <a:cs typeface="Arial"/>
                <a:sym typeface="Arial"/>
              </a:defRPr>
            </a:lvl5pPr>
          </a:lstStyle>
          <a:p>
            <a:pPr lvl="0">
              <a:defRPr sz="1800">
                <a:solidFill>
                  <a:srgbClr val="000000"/>
                </a:solidFill>
              </a:defRPr>
            </a:pPr>
            <a:r>
              <a:rPr sz="3200">
                <a:solidFill>
                  <a:srgbClr val="991B27"/>
                </a:solidFill>
              </a:rPr>
              <a:t>Body Level One</a:t>
            </a:r>
          </a:p>
          <a:p>
            <a:pPr lvl="1">
              <a:defRPr sz="1800">
                <a:solidFill>
                  <a:srgbClr val="000000"/>
                </a:solidFill>
              </a:defRPr>
            </a:pPr>
            <a:r>
              <a:rPr sz="3200">
                <a:solidFill>
                  <a:srgbClr val="991B27"/>
                </a:solidFill>
              </a:rPr>
              <a:t>Body Level Two</a:t>
            </a:r>
          </a:p>
          <a:p>
            <a:pPr lvl="2">
              <a:defRPr sz="1800">
                <a:solidFill>
                  <a:srgbClr val="000000"/>
                </a:solidFill>
              </a:defRPr>
            </a:pPr>
            <a:r>
              <a:rPr sz="3200">
                <a:solidFill>
                  <a:srgbClr val="991B27"/>
                </a:solidFill>
              </a:rPr>
              <a:t>Body Level Three</a:t>
            </a:r>
          </a:p>
          <a:p>
            <a:pPr lvl="3">
              <a:defRPr sz="1800">
                <a:solidFill>
                  <a:srgbClr val="000000"/>
                </a:solidFill>
              </a:defRPr>
            </a:pPr>
            <a:r>
              <a:rPr sz="3200">
                <a:solidFill>
                  <a:srgbClr val="991B27"/>
                </a:solidFill>
              </a:rPr>
              <a:t>Body Level Four</a:t>
            </a:r>
          </a:p>
          <a:p>
            <a:pPr lvl="4">
              <a:defRPr sz="1800">
                <a:solidFill>
                  <a:srgbClr val="000000"/>
                </a:solidFill>
              </a:defRPr>
            </a:pPr>
            <a:r>
              <a:rPr sz="3200">
                <a:solidFill>
                  <a:srgbClr val="991B27"/>
                </a:solidFill>
              </a:rPr>
              <a:t>Body Level Five</a:t>
            </a:r>
          </a:p>
        </p:txBody>
      </p:sp>
      <p:sp>
        <p:nvSpPr>
          <p:cNvPr id="232" name="Shape 232"/>
          <p:cNvSpPr>
            <a:spLocks noGrp="1"/>
          </p:cNvSpPr>
          <p:nvPr>
            <p:ph type="sldNum" sz="quarter" idx="2"/>
          </p:nvPr>
        </p:nvSpPr>
        <p:spPr>
          <a:xfrm>
            <a:off x="6553200" y="6356350"/>
            <a:ext cx="2133600" cy="383538"/>
          </a:xfrm>
          <a:prstGeom prst="rect">
            <a:avLst/>
          </a:prstGeom>
        </p:spPr>
        <p:txBody>
          <a:bodyPr lIns="45718" tIns="45718" rIns="45718" bIns="45718" anchor="t"/>
          <a:lstStyle>
            <a:lvl1pPr algn="l">
              <a:defRPr sz="1800">
                <a:solidFill>
                  <a:srgbClr val="991B27"/>
                </a:solidFill>
                <a:latin typeface="Century"/>
                <a:ea typeface="Century"/>
                <a:cs typeface="Century"/>
                <a:sym typeface="Century"/>
              </a:defRPr>
            </a:lvl1pPr>
          </a:lstStyle>
          <a:p>
            <a:fld id="{86CB4B4D-7CA3-9044-876B-883B54F8677D}" type="slidenum">
              <a:rPr/>
              <a:pPr/>
              <a:t>‹#›</a:t>
            </a:fld>
            <a:endParaRPr/>
          </a:p>
        </p:txBody>
      </p:sp>
    </p:spTree>
    <p:extLst>
      <p:ext uri="{BB962C8B-B14F-4D97-AF65-F5344CB8AC3E}">
        <p14:creationId xmlns:p14="http://schemas.microsoft.com/office/powerpoint/2010/main" val="1764520584"/>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2_Vertical Title and Text">
    <p:spTree>
      <p:nvGrpSpPr>
        <p:cNvPr id="1" name=""/>
        <p:cNvGrpSpPr/>
        <p:nvPr/>
      </p:nvGrpSpPr>
      <p:grpSpPr>
        <a:xfrm>
          <a:off x="0" y="0"/>
          <a:ext cx="0" cy="0"/>
          <a:chOff x="0" y="0"/>
          <a:chExt cx="0" cy="0"/>
        </a:xfrm>
      </p:grpSpPr>
      <p:sp>
        <p:nvSpPr>
          <p:cNvPr id="234" name="Shape 234"/>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35"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36"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37" name="image6.jpeg"/>
          <p:cNvPicPr/>
          <p:nvPr/>
        </p:nvPicPr>
        <p:blipFill>
          <a:blip r:embed="rId4">
            <a:extLst/>
          </a:blip>
          <a:stretch>
            <a:fillRect/>
          </a:stretch>
        </p:blipFill>
        <p:spPr>
          <a:xfrm>
            <a:off x="6781800" y="5784003"/>
            <a:ext cx="914400" cy="685802"/>
          </a:xfrm>
          <a:prstGeom prst="rect">
            <a:avLst/>
          </a:prstGeom>
          <a:ln w="12700">
            <a:miter lim="400000"/>
          </a:ln>
        </p:spPr>
      </p:pic>
      <p:sp>
        <p:nvSpPr>
          <p:cNvPr id="238" name="Shape 238"/>
          <p:cNvSpPr>
            <a:spLocks noGrp="1"/>
          </p:cNvSpPr>
          <p:nvPr>
            <p:ph type="title"/>
          </p:nvPr>
        </p:nvSpPr>
        <p:spPr>
          <a:xfrm>
            <a:off x="6629400" y="0"/>
            <a:ext cx="2057400" cy="6400802"/>
          </a:xfrm>
          <a:prstGeom prst="rect">
            <a:avLst/>
          </a:prstGeom>
        </p:spPr>
        <p:txBody>
          <a:bodyPr lIns="45718" tIns="45718" rIns="45718" bIns="45718" anchor="ctr">
            <a:normAutofit/>
          </a:bodyPr>
          <a:lstStyle>
            <a:lvl1pPr algn="ctr">
              <a:defRPr sz="4400">
                <a:solidFill>
                  <a:srgbClr val="991B27"/>
                </a:solidFill>
                <a:latin typeface="Franklin Gothic Demi"/>
                <a:ea typeface="Franklin Gothic Demi"/>
                <a:cs typeface="Franklin Gothic Demi"/>
                <a:sym typeface="Franklin Gothic Demi"/>
              </a:defRPr>
            </a:lvl1pPr>
          </a:lstStyle>
          <a:p>
            <a:pPr lvl="0">
              <a:defRPr sz="1800">
                <a:solidFill>
                  <a:srgbClr val="000000"/>
                </a:solidFill>
              </a:defRPr>
            </a:pPr>
            <a:r>
              <a:rPr sz="4400">
                <a:solidFill>
                  <a:srgbClr val="991B27"/>
                </a:solidFill>
              </a:rPr>
              <a:t>Title Text</a:t>
            </a:r>
          </a:p>
        </p:txBody>
      </p:sp>
      <p:sp>
        <p:nvSpPr>
          <p:cNvPr id="239" name="Shape 239"/>
          <p:cNvSpPr>
            <a:spLocks noGrp="1"/>
          </p:cNvSpPr>
          <p:nvPr>
            <p:ph type="body" idx="1"/>
          </p:nvPr>
        </p:nvSpPr>
        <p:spPr>
          <a:xfrm>
            <a:off x="457200" y="274638"/>
            <a:ext cx="6019800" cy="6583364"/>
          </a:xfrm>
          <a:prstGeom prst="rect">
            <a:avLst/>
          </a:prstGeom>
        </p:spPr>
        <p:txBody>
          <a:bodyPr lIns="45718" tIns="45718" rIns="45718" bIns="45718">
            <a:normAutofit/>
          </a:bodyPr>
          <a:lstStyle>
            <a:lvl1pPr>
              <a:lnSpc>
                <a:spcPct val="100000"/>
              </a:lnSpc>
              <a:spcBef>
                <a:spcPts val="700"/>
              </a:spcBef>
              <a:buClrTx/>
              <a:buFont typeface="Arial"/>
              <a:defRPr sz="3200">
                <a:solidFill>
                  <a:srgbClr val="991B27"/>
                </a:solidFill>
                <a:latin typeface="Arial"/>
                <a:ea typeface="Arial"/>
                <a:cs typeface="Arial"/>
                <a:sym typeface="Arial"/>
              </a:defRPr>
            </a:lvl1pPr>
            <a:lvl2pPr marL="783771" indent="-326571">
              <a:lnSpc>
                <a:spcPct val="100000"/>
              </a:lnSpc>
              <a:spcBef>
                <a:spcPts val="700"/>
              </a:spcBef>
              <a:buClrTx/>
              <a:buFont typeface="Arial"/>
              <a:defRPr sz="3200">
                <a:solidFill>
                  <a:srgbClr val="991B27"/>
                </a:solidFill>
                <a:latin typeface="Arial"/>
                <a:ea typeface="Arial"/>
                <a:cs typeface="Arial"/>
                <a:sym typeface="Arial"/>
              </a:defRPr>
            </a:lvl2pPr>
            <a:lvl3pPr marL="1219200" indent="-304800">
              <a:lnSpc>
                <a:spcPct val="100000"/>
              </a:lnSpc>
              <a:spcBef>
                <a:spcPts val="700"/>
              </a:spcBef>
              <a:buClrTx/>
              <a:buFont typeface="Arial"/>
              <a:defRPr sz="3200">
                <a:solidFill>
                  <a:srgbClr val="991B27"/>
                </a:solidFill>
                <a:latin typeface="Arial"/>
                <a:ea typeface="Arial"/>
                <a:cs typeface="Arial"/>
                <a:sym typeface="Arial"/>
              </a:defRPr>
            </a:lvl3pPr>
            <a:lvl4pPr marL="1737360" indent="-365760">
              <a:lnSpc>
                <a:spcPct val="100000"/>
              </a:lnSpc>
              <a:spcBef>
                <a:spcPts val="700"/>
              </a:spcBef>
              <a:buClrTx/>
              <a:buFont typeface="Arial"/>
              <a:defRPr sz="3200">
                <a:solidFill>
                  <a:srgbClr val="991B27"/>
                </a:solidFill>
                <a:latin typeface="Arial"/>
                <a:ea typeface="Arial"/>
                <a:cs typeface="Arial"/>
                <a:sym typeface="Arial"/>
              </a:defRPr>
            </a:lvl4pPr>
            <a:lvl5pPr marL="2194560" indent="-365760">
              <a:lnSpc>
                <a:spcPct val="100000"/>
              </a:lnSpc>
              <a:spcBef>
                <a:spcPts val="700"/>
              </a:spcBef>
              <a:buClrTx/>
              <a:buFont typeface="Arial"/>
              <a:defRPr sz="3200">
                <a:solidFill>
                  <a:srgbClr val="991B27"/>
                </a:solidFill>
                <a:latin typeface="Arial"/>
                <a:ea typeface="Arial"/>
                <a:cs typeface="Arial"/>
                <a:sym typeface="Arial"/>
              </a:defRPr>
            </a:lvl5pPr>
          </a:lstStyle>
          <a:p>
            <a:pPr lvl="0">
              <a:defRPr sz="1800">
                <a:solidFill>
                  <a:srgbClr val="000000"/>
                </a:solidFill>
              </a:defRPr>
            </a:pPr>
            <a:r>
              <a:rPr sz="3200">
                <a:solidFill>
                  <a:srgbClr val="991B27"/>
                </a:solidFill>
              </a:rPr>
              <a:t>Body Level One</a:t>
            </a:r>
          </a:p>
          <a:p>
            <a:pPr lvl="1">
              <a:defRPr sz="1800">
                <a:solidFill>
                  <a:srgbClr val="000000"/>
                </a:solidFill>
              </a:defRPr>
            </a:pPr>
            <a:r>
              <a:rPr sz="3200">
                <a:solidFill>
                  <a:srgbClr val="991B27"/>
                </a:solidFill>
              </a:rPr>
              <a:t>Body Level Two</a:t>
            </a:r>
          </a:p>
          <a:p>
            <a:pPr lvl="2">
              <a:defRPr sz="1800">
                <a:solidFill>
                  <a:srgbClr val="000000"/>
                </a:solidFill>
              </a:defRPr>
            </a:pPr>
            <a:r>
              <a:rPr sz="3200">
                <a:solidFill>
                  <a:srgbClr val="991B27"/>
                </a:solidFill>
              </a:rPr>
              <a:t>Body Level Three</a:t>
            </a:r>
          </a:p>
          <a:p>
            <a:pPr lvl="3">
              <a:defRPr sz="1800">
                <a:solidFill>
                  <a:srgbClr val="000000"/>
                </a:solidFill>
              </a:defRPr>
            </a:pPr>
            <a:r>
              <a:rPr sz="3200">
                <a:solidFill>
                  <a:srgbClr val="991B27"/>
                </a:solidFill>
              </a:rPr>
              <a:t>Body Level Four</a:t>
            </a:r>
          </a:p>
          <a:p>
            <a:pPr lvl="4">
              <a:defRPr sz="1800">
                <a:solidFill>
                  <a:srgbClr val="000000"/>
                </a:solidFill>
              </a:defRPr>
            </a:pPr>
            <a:r>
              <a:rPr sz="3200">
                <a:solidFill>
                  <a:srgbClr val="991B27"/>
                </a:solidFill>
              </a:rPr>
              <a:t>Body Level Five</a:t>
            </a:r>
          </a:p>
        </p:txBody>
      </p:sp>
      <p:sp>
        <p:nvSpPr>
          <p:cNvPr id="240" name="Shape 240"/>
          <p:cNvSpPr>
            <a:spLocks noGrp="1"/>
          </p:cNvSpPr>
          <p:nvPr>
            <p:ph type="sldNum" sz="quarter" idx="2"/>
          </p:nvPr>
        </p:nvSpPr>
        <p:spPr>
          <a:xfrm>
            <a:off x="6553200" y="6356350"/>
            <a:ext cx="2133600" cy="383538"/>
          </a:xfrm>
          <a:prstGeom prst="rect">
            <a:avLst/>
          </a:prstGeom>
        </p:spPr>
        <p:txBody>
          <a:bodyPr lIns="45718" tIns="45718" rIns="45718" bIns="45718" anchor="t"/>
          <a:lstStyle>
            <a:lvl1pPr algn="l">
              <a:defRPr sz="1800">
                <a:solidFill>
                  <a:srgbClr val="991B27"/>
                </a:solidFill>
                <a:latin typeface="Century"/>
                <a:ea typeface="Century"/>
                <a:cs typeface="Century"/>
                <a:sym typeface="Century"/>
              </a:defRPr>
            </a:lvl1pPr>
          </a:lstStyle>
          <a:p>
            <a:fld id="{86CB4B4D-7CA3-9044-876B-883B54F8677D}" type="slidenum">
              <a:rPr/>
              <a:pPr/>
              <a:t>‹#›</a:t>
            </a:fld>
            <a:endParaRPr/>
          </a:p>
        </p:txBody>
      </p:sp>
    </p:spTree>
    <p:extLst>
      <p:ext uri="{BB962C8B-B14F-4D97-AF65-F5344CB8AC3E}">
        <p14:creationId xmlns:p14="http://schemas.microsoft.com/office/powerpoint/2010/main" val="1004605556"/>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242" name="Shape 242"/>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43"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44"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45" name="image6.jpeg"/>
          <p:cNvPicPr/>
          <p:nvPr/>
        </p:nvPicPr>
        <p:blipFill>
          <a:blip r:embed="rId4">
            <a:extLst/>
          </a:blip>
          <a:stretch>
            <a:fillRect/>
          </a:stretch>
        </p:blipFill>
        <p:spPr>
          <a:xfrm>
            <a:off x="6781800" y="5784003"/>
            <a:ext cx="914400" cy="685802"/>
          </a:xfrm>
          <a:prstGeom prst="rect">
            <a:avLst/>
          </a:prstGeom>
          <a:ln w="12700">
            <a:miter lim="400000"/>
          </a:ln>
        </p:spPr>
      </p:pic>
      <p:pic>
        <p:nvPicPr>
          <p:cNvPr id="246" name="image4.png"/>
          <p:cNvPicPr/>
          <p:nvPr/>
        </p:nvPicPr>
        <p:blipFill>
          <a:blip r:embed="rId5">
            <a:extLst/>
          </a:blip>
          <a:stretch>
            <a:fillRect/>
          </a:stretch>
        </p:blipFill>
        <p:spPr>
          <a:xfrm>
            <a:off x="0" y="-32658"/>
            <a:ext cx="9144000" cy="6890657"/>
          </a:xfrm>
          <a:prstGeom prst="rect">
            <a:avLst/>
          </a:prstGeom>
          <a:ln w="12700">
            <a:miter lim="400000"/>
          </a:ln>
        </p:spPr>
      </p:pic>
    </p:spTree>
    <p:extLst>
      <p:ext uri="{BB962C8B-B14F-4D97-AF65-F5344CB8AC3E}">
        <p14:creationId xmlns:p14="http://schemas.microsoft.com/office/powerpoint/2010/main" val="774820282"/>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5_Title and Content">
    <p:spTree>
      <p:nvGrpSpPr>
        <p:cNvPr id="1" name=""/>
        <p:cNvGrpSpPr/>
        <p:nvPr/>
      </p:nvGrpSpPr>
      <p:grpSpPr>
        <a:xfrm>
          <a:off x="0" y="0"/>
          <a:ext cx="0" cy="0"/>
          <a:chOff x="0" y="0"/>
          <a:chExt cx="0" cy="0"/>
        </a:xfrm>
      </p:grpSpPr>
      <p:sp>
        <p:nvSpPr>
          <p:cNvPr id="248" name="Shape 248"/>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49"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50"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51" name="image6.jpeg"/>
          <p:cNvPicPr/>
          <p:nvPr/>
        </p:nvPicPr>
        <p:blipFill>
          <a:blip r:embed="rId4">
            <a:extLst/>
          </a:blip>
          <a:stretch>
            <a:fillRect/>
          </a:stretch>
        </p:blipFill>
        <p:spPr>
          <a:xfrm>
            <a:off x="6781800" y="5784003"/>
            <a:ext cx="914400" cy="685802"/>
          </a:xfrm>
          <a:prstGeom prst="rect">
            <a:avLst/>
          </a:prstGeom>
          <a:ln w="12700">
            <a:miter lim="400000"/>
          </a:ln>
        </p:spPr>
      </p:pic>
      <p:pic>
        <p:nvPicPr>
          <p:cNvPr id="252" name="image4.png"/>
          <p:cNvPicPr/>
          <p:nvPr/>
        </p:nvPicPr>
        <p:blipFill>
          <a:blip r:embed="rId5">
            <a:extLst/>
          </a:blip>
          <a:stretch>
            <a:fillRect/>
          </a:stretch>
        </p:blipFill>
        <p:spPr>
          <a:xfrm>
            <a:off x="0" y="-32658"/>
            <a:ext cx="9144000" cy="6890657"/>
          </a:xfrm>
          <a:prstGeom prst="rect">
            <a:avLst/>
          </a:prstGeom>
          <a:ln w="12700">
            <a:miter lim="400000"/>
          </a:ln>
        </p:spPr>
      </p:pic>
    </p:spTree>
    <p:extLst>
      <p:ext uri="{BB962C8B-B14F-4D97-AF65-F5344CB8AC3E}">
        <p14:creationId xmlns:p14="http://schemas.microsoft.com/office/powerpoint/2010/main" val="767026323"/>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6_Title and Content">
    <p:spTree>
      <p:nvGrpSpPr>
        <p:cNvPr id="1" name=""/>
        <p:cNvGrpSpPr/>
        <p:nvPr/>
      </p:nvGrpSpPr>
      <p:grpSpPr>
        <a:xfrm>
          <a:off x="0" y="0"/>
          <a:ext cx="0" cy="0"/>
          <a:chOff x="0" y="0"/>
          <a:chExt cx="0" cy="0"/>
        </a:xfrm>
      </p:grpSpPr>
      <p:sp>
        <p:nvSpPr>
          <p:cNvPr id="254" name="Shape 254"/>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55"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56"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57" name="image6.jpeg"/>
          <p:cNvPicPr/>
          <p:nvPr/>
        </p:nvPicPr>
        <p:blipFill>
          <a:blip r:embed="rId4">
            <a:extLst/>
          </a:blip>
          <a:stretch>
            <a:fillRect/>
          </a:stretch>
        </p:blipFill>
        <p:spPr>
          <a:xfrm>
            <a:off x="6781800" y="5784003"/>
            <a:ext cx="914400" cy="685802"/>
          </a:xfrm>
          <a:prstGeom prst="rect">
            <a:avLst/>
          </a:prstGeom>
          <a:ln w="12700">
            <a:miter lim="400000"/>
          </a:ln>
        </p:spPr>
      </p:pic>
      <p:pic>
        <p:nvPicPr>
          <p:cNvPr id="258" name="image4.png"/>
          <p:cNvPicPr/>
          <p:nvPr/>
        </p:nvPicPr>
        <p:blipFill>
          <a:blip r:embed="rId5">
            <a:extLst/>
          </a:blip>
          <a:stretch>
            <a:fillRect/>
          </a:stretch>
        </p:blipFill>
        <p:spPr>
          <a:xfrm>
            <a:off x="0" y="-32658"/>
            <a:ext cx="9144000" cy="6890657"/>
          </a:xfrm>
          <a:prstGeom prst="rect">
            <a:avLst/>
          </a:prstGeom>
          <a:ln w="12700">
            <a:miter lim="400000"/>
          </a:ln>
        </p:spPr>
      </p:pic>
    </p:spTree>
    <p:extLst>
      <p:ext uri="{BB962C8B-B14F-4D97-AF65-F5344CB8AC3E}">
        <p14:creationId xmlns:p14="http://schemas.microsoft.com/office/powerpoint/2010/main" val="188102675"/>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sp>
        <p:nvSpPr>
          <p:cNvPr id="260" name="Shape 260"/>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61"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62"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63" name="image6.jpeg"/>
          <p:cNvPicPr/>
          <p:nvPr/>
        </p:nvPicPr>
        <p:blipFill>
          <a:blip r:embed="rId4">
            <a:extLst/>
          </a:blip>
          <a:stretch>
            <a:fillRect/>
          </a:stretch>
        </p:blipFill>
        <p:spPr>
          <a:xfrm>
            <a:off x="6781800" y="5784003"/>
            <a:ext cx="914400" cy="685802"/>
          </a:xfrm>
          <a:prstGeom prst="rect">
            <a:avLst/>
          </a:prstGeom>
          <a:ln w="12700">
            <a:miter lim="400000"/>
          </a:ln>
        </p:spPr>
      </p:pic>
      <p:pic>
        <p:nvPicPr>
          <p:cNvPr id="264" name="image4.png"/>
          <p:cNvPicPr/>
          <p:nvPr/>
        </p:nvPicPr>
        <p:blipFill>
          <a:blip r:embed="rId5">
            <a:extLst/>
          </a:blip>
          <a:stretch>
            <a:fillRect/>
          </a:stretch>
        </p:blipFill>
        <p:spPr>
          <a:xfrm>
            <a:off x="0" y="-32658"/>
            <a:ext cx="9144000" cy="6890657"/>
          </a:xfrm>
          <a:prstGeom prst="rect">
            <a:avLst/>
          </a:prstGeom>
          <a:ln w="12700">
            <a:miter lim="400000"/>
          </a:ln>
        </p:spPr>
      </p:pic>
    </p:spTree>
    <p:extLst>
      <p:ext uri="{BB962C8B-B14F-4D97-AF65-F5344CB8AC3E}">
        <p14:creationId xmlns:p14="http://schemas.microsoft.com/office/powerpoint/2010/main" val="362625636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3" name="Footer Placeholder 2"/>
          <p:cNvSpPr>
            <a:spLocks noGrp="1"/>
          </p:cNvSpPr>
          <p:nvPr>
            <p:ph type="ftr" sz="quarter" idx="11"/>
          </p:nvPr>
        </p:nvSpPr>
        <p:spPr/>
        <p:txBody>
          <a:bodyPr/>
          <a:lstStyle/>
          <a:p>
            <a:endParaRPr lang="en-US" dirty="0">
              <a:latin typeface="Georgia"/>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226B92E-B274-FD45-9A16-E0999BBB0F50}" type="slidenum">
              <a:rPr lang="en-US" smtClean="0">
                <a:latin typeface="Georgia"/>
              </a:rPr>
              <a:pPr/>
              <a:t>‹#›</a:t>
            </a:fld>
            <a:endParaRPr lang="en-US" dirty="0">
              <a:latin typeface="Georgia"/>
            </a:endParaRPr>
          </a:p>
        </p:txBody>
      </p:sp>
    </p:spTree>
    <p:extLst>
      <p:ext uri="{BB962C8B-B14F-4D97-AF65-F5344CB8AC3E}">
        <p14:creationId xmlns:p14="http://schemas.microsoft.com/office/powerpoint/2010/main" val="35378092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sp>
        <p:nvSpPr>
          <p:cNvPr id="266" name="Shape 266"/>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67"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68"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69" name="image6.jpeg"/>
          <p:cNvPicPr/>
          <p:nvPr/>
        </p:nvPicPr>
        <p:blipFill>
          <a:blip r:embed="rId4">
            <a:extLst/>
          </a:blip>
          <a:stretch>
            <a:fillRect/>
          </a:stretch>
        </p:blipFill>
        <p:spPr>
          <a:xfrm>
            <a:off x="6781800" y="5784003"/>
            <a:ext cx="914400" cy="685802"/>
          </a:xfrm>
          <a:prstGeom prst="rect">
            <a:avLst/>
          </a:prstGeom>
          <a:ln w="12700">
            <a:miter lim="400000"/>
          </a:ln>
        </p:spPr>
      </p:pic>
      <p:pic>
        <p:nvPicPr>
          <p:cNvPr id="270" name="image4.png"/>
          <p:cNvPicPr/>
          <p:nvPr/>
        </p:nvPicPr>
        <p:blipFill>
          <a:blip r:embed="rId5">
            <a:extLst/>
          </a:blip>
          <a:stretch>
            <a:fillRect/>
          </a:stretch>
        </p:blipFill>
        <p:spPr>
          <a:xfrm>
            <a:off x="0" y="-32658"/>
            <a:ext cx="9144000" cy="6890657"/>
          </a:xfrm>
          <a:prstGeom prst="rect">
            <a:avLst/>
          </a:prstGeom>
          <a:ln w="12700">
            <a:miter lim="400000"/>
          </a:ln>
        </p:spPr>
      </p:pic>
    </p:spTree>
    <p:extLst>
      <p:ext uri="{BB962C8B-B14F-4D97-AF65-F5344CB8AC3E}">
        <p14:creationId xmlns:p14="http://schemas.microsoft.com/office/powerpoint/2010/main" val="4233753690"/>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sp>
        <p:nvSpPr>
          <p:cNvPr id="272" name="Shape 272"/>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73"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74"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75" name="image6.jpeg"/>
          <p:cNvPicPr/>
          <p:nvPr/>
        </p:nvPicPr>
        <p:blipFill>
          <a:blip r:embed="rId4">
            <a:extLst/>
          </a:blip>
          <a:stretch>
            <a:fillRect/>
          </a:stretch>
        </p:blipFill>
        <p:spPr>
          <a:xfrm>
            <a:off x="6781800" y="5784003"/>
            <a:ext cx="914400" cy="685802"/>
          </a:xfrm>
          <a:prstGeom prst="rect">
            <a:avLst/>
          </a:prstGeom>
          <a:ln w="12700">
            <a:miter lim="400000"/>
          </a:ln>
        </p:spPr>
      </p:pic>
      <p:pic>
        <p:nvPicPr>
          <p:cNvPr id="276" name="image4.png"/>
          <p:cNvPicPr/>
          <p:nvPr/>
        </p:nvPicPr>
        <p:blipFill>
          <a:blip r:embed="rId5">
            <a:extLst/>
          </a:blip>
          <a:stretch>
            <a:fillRect/>
          </a:stretch>
        </p:blipFill>
        <p:spPr>
          <a:xfrm>
            <a:off x="0" y="-32658"/>
            <a:ext cx="9144000" cy="6890657"/>
          </a:xfrm>
          <a:prstGeom prst="rect">
            <a:avLst/>
          </a:prstGeom>
          <a:ln w="12700">
            <a:miter lim="400000"/>
          </a:ln>
        </p:spPr>
      </p:pic>
    </p:spTree>
    <p:extLst>
      <p:ext uri="{BB962C8B-B14F-4D97-AF65-F5344CB8AC3E}">
        <p14:creationId xmlns:p14="http://schemas.microsoft.com/office/powerpoint/2010/main" val="366458231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278" name="Shape 278"/>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79"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80"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81" name="image6.jpeg"/>
          <p:cNvPicPr/>
          <p:nvPr/>
        </p:nvPicPr>
        <p:blipFill>
          <a:blip r:embed="rId4">
            <a:extLst/>
          </a:blip>
          <a:stretch>
            <a:fillRect/>
          </a:stretch>
        </p:blipFill>
        <p:spPr>
          <a:xfrm>
            <a:off x="6781800" y="5784003"/>
            <a:ext cx="914400" cy="685802"/>
          </a:xfrm>
          <a:prstGeom prst="rect">
            <a:avLst/>
          </a:prstGeom>
          <a:ln w="12700">
            <a:miter lim="400000"/>
          </a:ln>
        </p:spPr>
      </p:pic>
      <p:pic>
        <p:nvPicPr>
          <p:cNvPr id="282" name="image4.png"/>
          <p:cNvPicPr/>
          <p:nvPr/>
        </p:nvPicPr>
        <p:blipFill>
          <a:blip r:embed="rId5">
            <a:extLst/>
          </a:blip>
          <a:stretch>
            <a:fillRect/>
          </a:stretch>
        </p:blipFill>
        <p:spPr>
          <a:xfrm>
            <a:off x="0" y="-32658"/>
            <a:ext cx="9144000" cy="6890657"/>
          </a:xfrm>
          <a:prstGeom prst="rect">
            <a:avLst/>
          </a:prstGeom>
          <a:ln w="12700">
            <a:miter lim="400000"/>
          </a:ln>
        </p:spPr>
      </p:pic>
    </p:spTree>
    <p:extLst>
      <p:ext uri="{BB962C8B-B14F-4D97-AF65-F5344CB8AC3E}">
        <p14:creationId xmlns:p14="http://schemas.microsoft.com/office/powerpoint/2010/main" val="2579618084"/>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284" name="Shape 284"/>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85"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86"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87" name="image6.jpeg"/>
          <p:cNvPicPr/>
          <p:nvPr/>
        </p:nvPicPr>
        <p:blipFill>
          <a:blip r:embed="rId4">
            <a:extLst/>
          </a:blip>
          <a:stretch>
            <a:fillRect/>
          </a:stretch>
        </p:blipFill>
        <p:spPr>
          <a:xfrm>
            <a:off x="6781800" y="5784003"/>
            <a:ext cx="914400" cy="685802"/>
          </a:xfrm>
          <a:prstGeom prst="rect">
            <a:avLst/>
          </a:prstGeom>
          <a:ln w="12700">
            <a:miter lim="400000"/>
          </a:ln>
        </p:spPr>
      </p:pic>
      <p:pic>
        <p:nvPicPr>
          <p:cNvPr id="288" name="image4.png"/>
          <p:cNvPicPr/>
          <p:nvPr/>
        </p:nvPicPr>
        <p:blipFill>
          <a:blip r:embed="rId5">
            <a:extLst/>
          </a:blip>
          <a:stretch>
            <a:fillRect/>
          </a:stretch>
        </p:blipFill>
        <p:spPr>
          <a:xfrm>
            <a:off x="0" y="-32658"/>
            <a:ext cx="9144000" cy="6890657"/>
          </a:xfrm>
          <a:prstGeom prst="rect">
            <a:avLst/>
          </a:prstGeom>
          <a:ln w="12700">
            <a:miter lim="400000"/>
          </a:ln>
        </p:spPr>
      </p:pic>
    </p:spTree>
    <p:extLst>
      <p:ext uri="{BB962C8B-B14F-4D97-AF65-F5344CB8AC3E}">
        <p14:creationId xmlns:p14="http://schemas.microsoft.com/office/powerpoint/2010/main" val="354809845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sp>
        <p:nvSpPr>
          <p:cNvPr id="290" name="Shape 290"/>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91"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92"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93" name="image6.jpeg"/>
          <p:cNvPicPr/>
          <p:nvPr/>
        </p:nvPicPr>
        <p:blipFill>
          <a:blip r:embed="rId4">
            <a:extLst/>
          </a:blip>
          <a:stretch>
            <a:fillRect/>
          </a:stretch>
        </p:blipFill>
        <p:spPr>
          <a:xfrm>
            <a:off x="6781800" y="5784003"/>
            <a:ext cx="914400" cy="685802"/>
          </a:xfrm>
          <a:prstGeom prst="rect">
            <a:avLst/>
          </a:prstGeom>
          <a:ln w="12700">
            <a:miter lim="400000"/>
          </a:ln>
        </p:spPr>
      </p:pic>
      <p:pic>
        <p:nvPicPr>
          <p:cNvPr id="294" name="image4.png"/>
          <p:cNvPicPr/>
          <p:nvPr/>
        </p:nvPicPr>
        <p:blipFill>
          <a:blip r:embed="rId5">
            <a:extLst/>
          </a:blip>
          <a:stretch>
            <a:fillRect/>
          </a:stretch>
        </p:blipFill>
        <p:spPr>
          <a:xfrm>
            <a:off x="0" y="-32658"/>
            <a:ext cx="9144000" cy="6890657"/>
          </a:xfrm>
          <a:prstGeom prst="rect">
            <a:avLst/>
          </a:prstGeom>
          <a:ln w="12700">
            <a:miter lim="400000"/>
          </a:ln>
        </p:spPr>
      </p:pic>
    </p:spTree>
    <p:extLst>
      <p:ext uri="{BB962C8B-B14F-4D97-AF65-F5344CB8AC3E}">
        <p14:creationId xmlns:p14="http://schemas.microsoft.com/office/powerpoint/2010/main" val="1749115685"/>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sp>
        <p:nvSpPr>
          <p:cNvPr id="296" name="Shape 296"/>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297"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298"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299" name="image6.jpeg"/>
          <p:cNvPicPr/>
          <p:nvPr/>
        </p:nvPicPr>
        <p:blipFill>
          <a:blip r:embed="rId4">
            <a:extLst/>
          </a:blip>
          <a:stretch>
            <a:fillRect/>
          </a:stretch>
        </p:blipFill>
        <p:spPr>
          <a:xfrm>
            <a:off x="6781800" y="5784003"/>
            <a:ext cx="914400" cy="685802"/>
          </a:xfrm>
          <a:prstGeom prst="rect">
            <a:avLst/>
          </a:prstGeom>
          <a:ln w="12700">
            <a:miter lim="400000"/>
          </a:ln>
        </p:spPr>
      </p:pic>
      <p:pic>
        <p:nvPicPr>
          <p:cNvPr id="300" name="image4.png"/>
          <p:cNvPicPr/>
          <p:nvPr/>
        </p:nvPicPr>
        <p:blipFill>
          <a:blip r:embed="rId5">
            <a:extLst/>
          </a:blip>
          <a:stretch>
            <a:fillRect/>
          </a:stretch>
        </p:blipFill>
        <p:spPr>
          <a:xfrm>
            <a:off x="0" y="-32658"/>
            <a:ext cx="9144000" cy="6890657"/>
          </a:xfrm>
          <a:prstGeom prst="rect">
            <a:avLst/>
          </a:prstGeom>
          <a:ln w="12700">
            <a:miter lim="400000"/>
          </a:ln>
        </p:spPr>
      </p:pic>
    </p:spTree>
    <p:extLst>
      <p:ext uri="{BB962C8B-B14F-4D97-AF65-F5344CB8AC3E}">
        <p14:creationId xmlns:p14="http://schemas.microsoft.com/office/powerpoint/2010/main" val="301578150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sp>
        <p:nvSpPr>
          <p:cNvPr id="302" name="Shape 302"/>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303"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304"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305" name="image6.jpeg"/>
          <p:cNvPicPr/>
          <p:nvPr/>
        </p:nvPicPr>
        <p:blipFill>
          <a:blip r:embed="rId4">
            <a:extLst/>
          </a:blip>
          <a:stretch>
            <a:fillRect/>
          </a:stretch>
        </p:blipFill>
        <p:spPr>
          <a:xfrm>
            <a:off x="6781800" y="5784003"/>
            <a:ext cx="914400" cy="685802"/>
          </a:xfrm>
          <a:prstGeom prst="rect">
            <a:avLst/>
          </a:prstGeom>
          <a:ln w="12700">
            <a:miter lim="400000"/>
          </a:ln>
        </p:spPr>
      </p:pic>
      <p:pic>
        <p:nvPicPr>
          <p:cNvPr id="306" name="image4.png"/>
          <p:cNvPicPr/>
          <p:nvPr/>
        </p:nvPicPr>
        <p:blipFill>
          <a:blip r:embed="rId5">
            <a:extLst/>
          </a:blip>
          <a:stretch>
            <a:fillRect/>
          </a:stretch>
        </p:blipFill>
        <p:spPr>
          <a:xfrm>
            <a:off x="0" y="-32658"/>
            <a:ext cx="9144000" cy="6890657"/>
          </a:xfrm>
          <a:prstGeom prst="rect">
            <a:avLst/>
          </a:prstGeom>
          <a:ln w="12700">
            <a:miter lim="400000"/>
          </a:ln>
        </p:spPr>
      </p:pic>
    </p:spTree>
    <p:extLst>
      <p:ext uri="{BB962C8B-B14F-4D97-AF65-F5344CB8AC3E}">
        <p14:creationId xmlns:p14="http://schemas.microsoft.com/office/powerpoint/2010/main" val="3738346013"/>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13_Title and Content">
    <p:spTree>
      <p:nvGrpSpPr>
        <p:cNvPr id="1" name=""/>
        <p:cNvGrpSpPr/>
        <p:nvPr/>
      </p:nvGrpSpPr>
      <p:grpSpPr>
        <a:xfrm>
          <a:off x="0" y="0"/>
          <a:ext cx="0" cy="0"/>
          <a:chOff x="0" y="0"/>
          <a:chExt cx="0" cy="0"/>
        </a:xfrm>
      </p:grpSpPr>
      <p:sp>
        <p:nvSpPr>
          <p:cNvPr id="308" name="Shape 308"/>
          <p:cNvSpPr/>
          <p:nvPr/>
        </p:nvSpPr>
        <p:spPr>
          <a:xfrm>
            <a:off x="0" y="6553200"/>
            <a:ext cx="9144000" cy="304800"/>
          </a:xfrm>
          <a:prstGeom prst="rect">
            <a:avLst/>
          </a:prstGeom>
          <a:solidFill>
            <a:srgbClr val="E31E27"/>
          </a:solidFill>
          <a:ln w="12700">
            <a:miter lim="400000"/>
          </a:ln>
        </p:spPr>
        <p:txBody>
          <a:bodyPr lIns="0" tIns="0" rIns="0" bIns="0" anchor="ctr"/>
          <a:lstStyle/>
          <a:p>
            <a:pPr algn="ctr" defTabSz="914400">
              <a:defRPr>
                <a:solidFill>
                  <a:srgbClr val="FFFFFF"/>
                </a:solidFill>
                <a:latin typeface="Century"/>
                <a:ea typeface="Century"/>
                <a:cs typeface="Century"/>
                <a:sym typeface="Century"/>
              </a:defRPr>
            </a:pPr>
            <a:endParaRPr kern="0">
              <a:solidFill>
                <a:srgbClr val="FFFFFF"/>
              </a:solidFill>
              <a:latin typeface="Century"/>
              <a:ea typeface="Century"/>
              <a:cs typeface="Century"/>
              <a:sym typeface="Century"/>
            </a:endParaRPr>
          </a:p>
        </p:txBody>
      </p:sp>
      <p:pic>
        <p:nvPicPr>
          <p:cNvPr id="309" name="image2.jpeg"/>
          <p:cNvPicPr/>
          <p:nvPr/>
        </p:nvPicPr>
        <p:blipFill>
          <a:blip r:embed="rId2">
            <a:extLst/>
          </a:blip>
          <a:stretch>
            <a:fillRect/>
          </a:stretch>
        </p:blipFill>
        <p:spPr>
          <a:xfrm>
            <a:off x="7924800" y="5867400"/>
            <a:ext cx="1066800" cy="545254"/>
          </a:xfrm>
          <a:prstGeom prst="rect">
            <a:avLst/>
          </a:prstGeom>
          <a:ln w="12700">
            <a:miter lim="400000"/>
          </a:ln>
        </p:spPr>
      </p:pic>
      <p:pic>
        <p:nvPicPr>
          <p:cNvPr id="310" name="image5.jpeg"/>
          <p:cNvPicPr/>
          <p:nvPr/>
        </p:nvPicPr>
        <p:blipFill>
          <a:blip r:embed="rId3">
            <a:extLst/>
          </a:blip>
          <a:stretch>
            <a:fillRect/>
          </a:stretch>
        </p:blipFill>
        <p:spPr>
          <a:xfrm>
            <a:off x="5791200" y="5784003"/>
            <a:ext cx="800100" cy="666752"/>
          </a:xfrm>
          <a:prstGeom prst="rect">
            <a:avLst/>
          </a:prstGeom>
          <a:ln w="12700">
            <a:miter lim="400000"/>
          </a:ln>
        </p:spPr>
      </p:pic>
      <p:pic>
        <p:nvPicPr>
          <p:cNvPr id="311" name="image6.jpeg"/>
          <p:cNvPicPr/>
          <p:nvPr/>
        </p:nvPicPr>
        <p:blipFill>
          <a:blip r:embed="rId4">
            <a:extLst/>
          </a:blip>
          <a:stretch>
            <a:fillRect/>
          </a:stretch>
        </p:blipFill>
        <p:spPr>
          <a:xfrm>
            <a:off x="6781800" y="5784003"/>
            <a:ext cx="914400" cy="685802"/>
          </a:xfrm>
          <a:prstGeom prst="rect">
            <a:avLst/>
          </a:prstGeom>
          <a:ln w="12700">
            <a:miter lim="400000"/>
          </a:ln>
        </p:spPr>
      </p:pic>
      <p:pic>
        <p:nvPicPr>
          <p:cNvPr id="312" name="image4.png"/>
          <p:cNvPicPr/>
          <p:nvPr/>
        </p:nvPicPr>
        <p:blipFill>
          <a:blip r:embed="rId5">
            <a:extLst/>
          </a:blip>
          <a:stretch>
            <a:fillRect/>
          </a:stretch>
        </p:blipFill>
        <p:spPr>
          <a:xfrm>
            <a:off x="0" y="-32658"/>
            <a:ext cx="9144000" cy="6890657"/>
          </a:xfrm>
          <a:prstGeom prst="rect">
            <a:avLst/>
          </a:prstGeom>
          <a:ln w="12700">
            <a:miter lim="400000"/>
          </a:ln>
        </p:spPr>
      </p:pic>
    </p:spTree>
    <p:extLst>
      <p:ext uri="{BB962C8B-B14F-4D97-AF65-F5344CB8AC3E}">
        <p14:creationId xmlns:p14="http://schemas.microsoft.com/office/powerpoint/2010/main" val="2717665190"/>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14_Title and Content">
    <p:spTree>
      <p:nvGrpSpPr>
        <p:cNvPr id="1" name=""/>
        <p:cNvGrpSpPr/>
        <p:nvPr/>
      </p:nvGrpSpPr>
      <p:grpSpPr>
        <a:xfrm>
          <a:off x="0" y="0"/>
          <a:ext cx="0" cy="0"/>
          <a:chOff x="0" y="0"/>
          <a:chExt cx="0" cy="0"/>
        </a:xfrm>
      </p:grpSpPr>
      <p:sp>
        <p:nvSpPr>
          <p:cNvPr id="314" name="Shape 314"/>
          <p:cNvSpPr>
            <a:spLocks noGrp="1"/>
          </p:cNvSpPr>
          <p:nvPr>
            <p:ph type="title"/>
          </p:nvPr>
        </p:nvSpPr>
        <p:spPr>
          <a:prstGeom prst="rect">
            <a:avLst/>
          </a:prstGeom>
        </p:spPr>
        <p:txBody>
          <a:bodyPr/>
          <a:lstStyle/>
          <a:p>
            <a:pPr lvl="0">
              <a:defRPr sz="1800">
                <a:solidFill>
                  <a:srgbClr val="000000"/>
                </a:solidFill>
              </a:defRPr>
            </a:pPr>
            <a:r>
              <a:rPr sz="4000">
                <a:solidFill>
                  <a:srgbClr val="B30838"/>
                </a:solidFill>
              </a:rPr>
              <a:t>Title Text</a:t>
            </a:r>
          </a:p>
        </p:txBody>
      </p:sp>
      <p:sp>
        <p:nvSpPr>
          <p:cNvPr id="315" name="Shape 315"/>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316" name="Shape 31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835987220"/>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EF0650B1-87FF-4FAC-957B-A25746A22C61}" type="datetimeFigureOut">
              <a:rPr lang="en-US">
                <a:latin typeface="Calibri"/>
              </a:rPr>
              <a:pPr defTabSz="914400">
                <a:defRPr/>
              </a:pPr>
              <a:t>3/29/17</a:t>
            </a:fld>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6" name="Slide Number Placeholder 5"/>
          <p:cNvSpPr>
            <a:spLocks noGrp="1"/>
          </p:cNvSpPr>
          <p:nvPr>
            <p:ph type="sldNum" sz="quarter" idx="12"/>
          </p:nvPr>
        </p:nvSpPr>
        <p:spPr>
          <a:xfrm>
            <a:off x="6553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endParaRPr lang="en-US" dirty="0">
              <a:latin typeface="Calibri"/>
            </a:endParaRPr>
          </a:p>
        </p:txBody>
      </p:sp>
    </p:spTree>
    <p:extLst>
      <p:ext uri="{BB962C8B-B14F-4D97-AF65-F5344CB8AC3E}">
        <p14:creationId xmlns:p14="http://schemas.microsoft.com/office/powerpoint/2010/main" val="10603544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Date Placeholder 4"/>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endParaRPr lang="en-US" dirty="0">
              <a:latin typeface="Georgia"/>
            </a:endParaRPr>
          </a:p>
        </p:txBody>
      </p:sp>
    </p:spTree>
    <p:extLst>
      <p:ext uri="{BB962C8B-B14F-4D97-AF65-F5344CB8AC3E}">
        <p14:creationId xmlns:p14="http://schemas.microsoft.com/office/powerpoint/2010/main" val="555761591"/>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76784E33-14BF-4027-89F1-5278987751E7}" type="datetimeFigureOut">
              <a:rPr lang="en-US">
                <a:latin typeface="Calibri"/>
              </a:rPr>
              <a:pPr defTabSz="914400">
                <a:defRPr/>
              </a:pPr>
              <a:t>3/29/17</a:t>
            </a:fld>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Tree>
    <p:extLst>
      <p:ext uri="{BB962C8B-B14F-4D97-AF65-F5344CB8AC3E}">
        <p14:creationId xmlns:p14="http://schemas.microsoft.com/office/powerpoint/2010/main" val="223353268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02D9F063-1215-43A5-88CC-B16ED0D5BD63}" type="datetimeFigureOut">
              <a:rPr lang="en-US">
                <a:latin typeface="Calibri"/>
              </a:rPr>
              <a:pPr defTabSz="914400">
                <a:defRPr/>
              </a:pPr>
              <a:t>3/29/17</a:t>
            </a:fld>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6" name="Slide Number Placeholder 5"/>
          <p:cNvSpPr>
            <a:spLocks noGrp="1"/>
          </p:cNvSpPr>
          <p:nvPr>
            <p:ph type="sldNum" sz="quarter" idx="12"/>
          </p:nvPr>
        </p:nvSpPr>
        <p:spPr>
          <a:xfrm>
            <a:off x="6553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12647B88-BDE2-43B3-B745-6A79B7B1D316}"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111739683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C96600CE-559B-487D-A55A-A987020B3448}" type="datetimeFigureOut">
              <a:rPr lang="en-US">
                <a:latin typeface="Calibri"/>
              </a:rPr>
              <a:pPr defTabSz="914400">
                <a:defRPr/>
              </a:pPr>
              <a:t>3/29/17</a:t>
            </a:fld>
            <a:endParaRPr lang="en-US" dirty="0">
              <a:latin typeface="Calibri"/>
            </a:endParaRPr>
          </a:p>
        </p:txBody>
      </p:sp>
      <p:sp>
        <p:nvSpPr>
          <p:cNvPr id="6" name="Footer Placeholder 5"/>
          <p:cNvSpPr>
            <a:spLocks noGrp="1"/>
          </p:cNvSpPr>
          <p:nvPr>
            <p:ph type="ftr" sz="quarter" idx="11"/>
          </p:nvPr>
        </p:nvSpPr>
        <p:spPr/>
        <p:txBody>
          <a:bodyPr/>
          <a:lstStyle>
            <a:lvl1pPr>
              <a:defRPr/>
            </a:lvl1pPr>
          </a:lstStyle>
          <a:p>
            <a:pPr>
              <a:defRPr/>
            </a:pPr>
            <a:endParaRPr lang="en-US" dirty="0">
              <a:latin typeface="Calibri"/>
            </a:endParaRPr>
          </a:p>
        </p:txBody>
      </p:sp>
      <p:sp>
        <p:nvSpPr>
          <p:cNvPr id="7" name="Slide Number Placeholder 6"/>
          <p:cNvSpPr>
            <a:spLocks noGrp="1"/>
          </p:cNvSpPr>
          <p:nvPr>
            <p:ph type="sldNum" sz="quarter" idx="12"/>
          </p:nvPr>
        </p:nvSpPr>
        <p:spPr>
          <a:xfrm>
            <a:off x="6553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2BB229B2-EABF-4225-AB9C-9477335C5DF0}"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13223668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FE34E137-0809-43CB-BAA5-5617FED5361F}" type="datetimeFigureOut">
              <a:rPr lang="en-US">
                <a:latin typeface="Calibri"/>
              </a:rPr>
              <a:pPr defTabSz="914400">
                <a:defRPr/>
              </a:pPr>
              <a:t>3/29/17</a:t>
            </a:fld>
            <a:endParaRPr lang="en-US" dirty="0">
              <a:latin typeface="Calibri"/>
            </a:endParaRPr>
          </a:p>
        </p:txBody>
      </p:sp>
      <p:sp>
        <p:nvSpPr>
          <p:cNvPr id="8" name="Footer Placeholder 7"/>
          <p:cNvSpPr>
            <a:spLocks noGrp="1"/>
          </p:cNvSpPr>
          <p:nvPr>
            <p:ph type="ftr" sz="quarter" idx="11"/>
          </p:nvPr>
        </p:nvSpPr>
        <p:spPr/>
        <p:txBody>
          <a:bodyPr/>
          <a:lstStyle>
            <a:lvl1pPr>
              <a:defRPr/>
            </a:lvl1pPr>
          </a:lstStyle>
          <a:p>
            <a:pPr>
              <a:defRPr/>
            </a:pPr>
            <a:endParaRPr lang="en-US" dirty="0">
              <a:latin typeface="Calibri"/>
            </a:endParaRPr>
          </a:p>
        </p:txBody>
      </p:sp>
      <p:sp>
        <p:nvSpPr>
          <p:cNvPr id="9" name="Slide Number Placeholder 8"/>
          <p:cNvSpPr>
            <a:spLocks noGrp="1"/>
          </p:cNvSpPr>
          <p:nvPr>
            <p:ph type="sldNum" sz="quarter" idx="12"/>
          </p:nvPr>
        </p:nvSpPr>
        <p:spPr>
          <a:xfrm>
            <a:off x="6553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2EB3A3EB-D0C2-4B61-8C9A-5616AF3D1DEA}"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249357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5C18B51E-D9FE-45CD-B3A7-B913CA120139}" type="datetimeFigureOut">
              <a:rPr lang="en-US">
                <a:latin typeface="Calibri"/>
              </a:rPr>
              <a:pPr defTabSz="914400">
                <a:defRPr/>
              </a:pPr>
              <a:t>3/29/17</a:t>
            </a:fld>
            <a:endParaRPr lang="en-US" dirty="0">
              <a:latin typeface="Calibri"/>
            </a:endParaRPr>
          </a:p>
        </p:txBody>
      </p:sp>
      <p:sp>
        <p:nvSpPr>
          <p:cNvPr id="4" name="Footer Placeholder 3"/>
          <p:cNvSpPr>
            <a:spLocks noGrp="1"/>
          </p:cNvSpPr>
          <p:nvPr>
            <p:ph type="ftr" sz="quarter" idx="11"/>
          </p:nvPr>
        </p:nvSpPr>
        <p:spPr/>
        <p:txBody>
          <a:bodyPr/>
          <a:lstStyle>
            <a:lvl1pPr>
              <a:defRPr/>
            </a:lvl1pPr>
          </a:lstStyle>
          <a:p>
            <a:pPr>
              <a:defRPr/>
            </a:pPr>
            <a:endParaRPr lang="en-US" dirty="0">
              <a:latin typeface="Calibri"/>
            </a:endParaRPr>
          </a:p>
        </p:txBody>
      </p:sp>
      <p:sp>
        <p:nvSpPr>
          <p:cNvPr id="5" name="Slide Number Placeholder 4"/>
          <p:cNvSpPr>
            <a:spLocks noGrp="1"/>
          </p:cNvSpPr>
          <p:nvPr>
            <p:ph type="sldNum" sz="quarter" idx="12"/>
          </p:nvPr>
        </p:nvSpPr>
        <p:spPr>
          <a:xfrm>
            <a:off x="6553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59E99173-DA74-4523-923E-67C5522D2079}"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250256412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FA389982-6C87-4986-987B-BFB9E815E3B7}" type="datetimeFigureOut">
              <a:rPr lang="en-US">
                <a:latin typeface="Calibri"/>
              </a:rPr>
              <a:pPr defTabSz="914400">
                <a:defRPr/>
              </a:pPr>
              <a:t>3/29/17</a:t>
            </a:fld>
            <a:endParaRPr lang="en-US" dirty="0">
              <a:latin typeface="Calibri"/>
            </a:endParaRPr>
          </a:p>
        </p:txBody>
      </p:sp>
      <p:sp>
        <p:nvSpPr>
          <p:cNvPr id="3" name="Footer Placeholder 2"/>
          <p:cNvSpPr>
            <a:spLocks noGrp="1"/>
          </p:cNvSpPr>
          <p:nvPr>
            <p:ph type="ftr" sz="quarter" idx="11"/>
          </p:nvPr>
        </p:nvSpPr>
        <p:spPr/>
        <p:txBody>
          <a:bodyPr/>
          <a:lstStyle>
            <a:lvl1pPr>
              <a:defRPr/>
            </a:lvl1pPr>
          </a:lstStyle>
          <a:p>
            <a:pPr>
              <a:defRPr/>
            </a:pPr>
            <a:endParaRPr lang="en-US" dirty="0">
              <a:latin typeface="Calibri"/>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A7B54CF4-518B-4639-ABCC-46D59AF31741}"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9901512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4B00D2B6-80D7-4572-8998-2BF469C13910}" type="datetimeFigureOut">
              <a:rPr lang="en-US">
                <a:latin typeface="Calibri"/>
              </a:rPr>
              <a:pPr defTabSz="914400">
                <a:defRPr/>
              </a:pPr>
              <a:t>3/29/17</a:t>
            </a:fld>
            <a:endParaRPr lang="en-US" dirty="0">
              <a:latin typeface="Calibri"/>
            </a:endParaRPr>
          </a:p>
        </p:txBody>
      </p:sp>
      <p:sp>
        <p:nvSpPr>
          <p:cNvPr id="6" name="Footer Placeholder 5"/>
          <p:cNvSpPr>
            <a:spLocks noGrp="1"/>
          </p:cNvSpPr>
          <p:nvPr>
            <p:ph type="ftr" sz="quarter" idx="11"/>
          </p:nvPr>
        </p:nvSpPr>
        <p:spPr/>
        <p:txBody>
          <a:bodyPr/>
          <a:lstStyle>
            <a:lvl1pPr>
              <a:defRPr/>
            </a:lvl1pPr>
          </a:lstStyle>
          <a:p>
            <a:pPr>
              <a:defRPr/>
            </a:pPr>
            <a:endParaRPr lang="en-US" dirty="0">
              <a:latin typeface="Calibri"/>
            </a:endParaRPr>
          </a:p>
        </p:txBody>
      </p:sp>
      <p:sp>
        <p:nvSpPr>
          <p:cNvPr id="7" name="Slide Number Placeholder 6"/>
          <p:cNvSpPr>
            <a:spLocks noGrp="1"/>
          </p:cNvSpPr>
          <p:nvPr>
            <p:ph type="sldNum" sz="quarter" idx="12"/>
          </p:nvPr>
        </p:nvSpPr>
        <p:spPr>
          <a:xfrm>
            <a:off x="6553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ADAB234C-2EEB-4629-A898-B7236F585773}"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40581358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77143FD9-14C5-45EC-A707-625E5875EF89}" type="datetimeFigureOut">
              <a:rPr lang="en-US">
                <a:latin typeface="Calibri"/>
              </a:rPr>
              <a:pPr defTabSz="914400">
                <a:defRPr/>
              </a:pPr>
              <a:t>3/29/17</a:t>
            </a:fld>
            <a:endParaRPr lang="en-US" dirty="0">
              <a:latin typeface="Calibri"/>
            </a:endParaRPr>
          </a:p>
        </p:txBody>
      </p:sp>
      <p:sp>
        <p:nvSpPr>
          <p:cNvPr id="6" name="Footer Placeholder 5"/>
          <p:cNvSpPr>
            <a:spLocks noGrp="1"/>
          </p:cNvSpPr>
          <p:nvPr>
            <p:ph type="ftr" sz="quarter" idx="11"/>
          </p:nvPr>
        </p:nvSpPr>
        <p:spPr/>
        <p:txBody>
          <a:bodyPr/>
          <a:lstStyle>
            <a:lvl1pPr>
              <a:defRPr/>
            </a:lvl1pPr>
          </a:lstStyle>
          <a:p>
            <a:pPr>
              <a:defRPr/>
            </a:pPr>
            <a:endParaRPr lang="en-US" dirty="0">
              <a:latin typeface="Calibri"/>
            </a:endParaRPr>
          </a:p>
        </p:txBody>
      </p:sp>
      <p:sp>
        <p:nvSpPr>
          <p:cNvPr id="7" name="Slide Number Placeholder 6"/>
          <p:cNvSpPr>
            <a:spLocks noGrp="1"/>
          </p:cNvSpPr>
          <p:nvPr>
            <p:ph type="sldNum" sz="quarter" idx="12"/>
          </p:nvPr>
        </p:nvSpPr>
        <p:spPr>
          <a:xfrm>
            <a:off x="6553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EB52E5A8-A5FE-4286-A528-96EC7D56BA4B}"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1000976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D3ED4D9F-D76B-439E-A93E-C52144C2E3C5}" type="datetimeFigureOut">
              <a:rPr lang="en-US">
                <a:latin typeface="Calibri"/>
              </a:rPr>
              <a:pPr defTabSz="914400">
                <a:defRPr/>
              </a:pPr>
              <a:t>3/29/17</a:t>
            </a:fld>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6" name="Slide Number Placeholder 5"/>
          <p:cNvSpPr>
            <a:spLocks noGrp="1"/>
          </p:cNvSpPr>
          <p:nvPr>
            <p:ph type="sldNum" sz="quarter" idx="12"/>
          </p:nvPr>
        </p:nvSpPr>
        <p:spPr>
          <a:xfrm>
            <a:off x="6553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D30B5FBD-3B51-42D5-84B6-F30B32D4CE80}"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12254058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7745CEE7-0A5B-478B-BB95-D590EB90B923}" type="datetimeFigureOut">
              <a:rPr lang="en-US">
                <a:latin typeface="Calibri"/>
              </a:rPr>
              <a:pPr defTabSz="914400">
                <a:defRPr/>
              </a:pPr>
              <a:t>3/29/17</a:t>
            </a:fld>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6" name="Slide Number Placeholder 5"/>
          <p:cNvSpPr>
            <a:spLocks noGrp="1"/>
          </p:cNvSpPr>
          <p:nvPr>
            <p:ph type="sldNum" sz="quarter" idx="12"/>
          </p:nvPr>
        </p:nvSpPr>
        <p:spPr>
          <a:xfrm>
            <a:off x="6553200" y="635636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860726CE-FFF1-4632-BBBB-37454BEE172C}"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255118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endParaRPr lang="en-US" dirty="0">
              <a:latin typeface="Georgia"/>
            </a:endParaRPr>
          </a:p>
        </p:txBody>
      </p:sp>
    </p:spTree>
    <p:extLst>
      <p:ext uri="{BB962C8B-B14F-4D97-AF65-F5344CB8AC3E}">
        <p14:creationId xmlns:p14="http://schemas.microsoft.com/office/powerpoint/2010/main" val="1399752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12420"/>
            <a:ext cx="2133600" cy="365125"/>
          </a:xfrm>
          <a:prstGeom prst="rect">
            <a:avLst/>
          </a:prstGeom>
        </p:spPr>
        <p:txBody>
          <a:bodyPr/>
          <a:lstStyle/>
          <a:p>
            <a:pPr defTabSz="914400"/>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latin typeface="Calibri"/>
            </a:endParaRPr>
          </a:p>
        </p:txBody>
      </p:sp>
      <p:sp>
        <p:nvSpPr>
          <p:cNvPr id="6" name="Slide Number Placeholder 5"/>
          <p:cNvSpPr>
            <a:spLocks noGrp="1"/>
          </p:cNvSpPr>
          <p:nvPr>
            <p:ph type="sldNum" sz="quarter" idx="12"/>
          </p:nvPr>
        </p:nvSpPr>
        <p:spPr>
          <a:xfrm>
            <a:off x="6553200" y="6312420"/>
            <a:ext cx="2133600" cy="365125"/>
          </a:xfrm>
          <a:prstGeom prst="rect">
            <a:avLst/>
          </a:prstGeom>
        </p:spPr>
        <p:txBody>
          <a:bodyPr/>
          <a:lstStyle/>
          <a:p>
            <a:pPr defTabSz="914400"/>
            <a:fld id="{DDA53B02-DBB3-4A46-A9DB-BAC20C0C6916}" type="slidenum">
              <a:rPr lang="en-US" smtClean="0">
                <a:solidFill>
                  <a:prstClr val="black">
                    <a:tint val="75000"/>
                  </a:prstClr>
                </a:solidFill>
                <a:latin typeface="Calibri"/>
              </a:rPr>
              <a:pPr defTabSz="9144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67800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theme" Target="../theme/theme2.xml"/><Relationship Id="rId11"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46" Type="http://schemas.openxmlformats.org/officeDocument/2006/relationships/theme" Target="../theme/theme4.xml"/><Relationship Id="rId47" Type="http://schemas.openxmlformats.org/officeDocument/2006/relationships/image" Target="../media/image5.jpeg"/><Relationship Id="rId20" Type="http://schemas.openxmlformats.org/officeDocument/2006/relationships/slideLayout" Target="../slideLayouts/slideLayout53.xml"/><Relationship Id="rId21" Type="http://schemas.openxmlformats.org/officeDocument/2006/relationships/slideLayout" Target="../slideLayouts/slideLayout54.xml"/><Relationship Id="rId22" Type="http://schemas.openxmlformats.org/officeDocument/2006/relationships/slideLayout" Target="../slideLayouts/slideLayout55.xml"/><Relationship Id="rId23" Type="http://schemas.openxmlformats.org/officeDocument/2006/relationships/slideLayout" Target="../slideLayouts/slideLayout56.xml"/><Relationship Id="rId24" Type="http://schemas.openxmlformats.org/officeDocument/2006/relationships/slideLayout" Target="../slideLayouts/slideLayout57.xml"/><Relationship Id="rId25" Type="http://schemas.openxmlformats.org/officeDocument/2006/relationships/slideLayout" Target="../slideLayouts/slideLayout58.xml"/><Relationship Id="rId26" Type="http://schemas.openxmlformats.org/officeDocument/2006/relationships/slideLayout" Target="../slideLayouts/slideLayout59.xml"/><Relationship Id="rId27" Type="http://schemas.openxmlformats.org/officeDocument/2006/relationships/slideLayout" Target="../slideLayouts/slideLayout60.xml"/><Relationship Id="rId28" Type="http://schemas.openxmlformats.org/officeDocument/2006/relationships/slideLayout" Target="../slideLayouts/slideLayout61.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30" Type="http://schemas.openxmlformats.org/officeDocument/2006/relationships/slideLayout" Target="../slideLayouts/slideLayout63.xml"/><Relationship Id="rId31" Type="http://schemas.openxmlformats.org/officeDocument/2006/relationships/slideLayout" Target="../slideLayouts/slideLayout64.xml"/><Relationship Id="rId32" Type="http://schemas.openxmlformats.org/officeDocument/2006/relationships/slideLayout" Target="../slideLayouts/slideLayout65.xml"/><Relationship Id="rId9" Type="http://schemas.openxmlformats.org/officeDocument/2006/relationships/slideLayout" Target="../slideLayouts/slideLayout42.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33" Type="http://schemas.openxmlformats.org/officeDocument/2006/relationships/slideLayout" Target="../slideLayouts/slideLayout66.xml"/><Relationship Id="rId34" Type="http://schemas.openxmlformats.org/officeDocument/2006/relationships/slideLayout" Target="../slideLayouts/slideLayout67.xml"/><Relationship Id="rId35" Type="http://schemas.openxmlformats.org/officeDocument/2006/relationships/slideLayout" Target="../slideLayouts/slideLayout68.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slideLayout" Target="../slideLayouts/slideLayout49.xml"/><Relationship Id="rId17" Type="http://schemas.openxmlformats.org/officeDocument/2006/relationships/slideLayout" Target="../slideLayouts/slideLayout50.xml"/><Relationship Id="rId18" Type="http://schemas.openxmlformats.org/officeDocument/2006/relationships/slideLayout" Target="../slideLayouts/slideLayout51.xml"/><Relationship Id="rId19" Type="http://schemas.openxmlformats.org/officeDocument/2006/relationships/slideLayout" Target="../slideLayouts/slideLayout52.xml"/><Relationship Id="rId37" Type="http://schemas.openxmlformats.org/officeDocument/2006/relationships/slideLayout" Target="../slideLayouts/slideLayout70.xml"/><Relationship Id="rId38" Type="http://schemas.openxmlformats.org/officeDocument/2006/relationships/slideLayout" Target="../slideLayouts/slideLayout71.xml"/><Relationship Id="rId39" Type="http://schemas.openxmlformats.org/officeDocument/2006/relationships/slideLayout" Target="../slideLayouts/slideLayout72.xml"/><Relationship Id="rId40" Type="http://schemas.openxmlformats.org/officeDocument/2006/relationships/slideLayout" Target="../slideLayouts/slideLayout73.xml"/><Relationship Id="rId41" Type="http://schemas.openxmlformats.org/officeDocument/2006/relationships/slideLayout" Target="../slideLayouts/slideLayout74.xml"/><Relationship Id="rId42" Type="http://schemas.openxmlformats.org/officeDocument/2006/relationships/slideLayout" Target="../slideLayouts/slideLayout75.xml"/><Relationship Id="rId43" Type="http://schemas.openxmlformats.org/officeDocument/2006/relationships/slideLayout" Target="../slideLayouts/slideLayout76.xml"/><Relationship Id="rId44" Type="http://schemas.openxmlformats.org/officeDocument/2006/relationships/slideLayout" Target="../slideLayouts/slideLayout77.xml"/><Relationship Id="rId45"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slideLayout" Target="../slideLayouts/slideLayout90.xml"/><Relationship Id="rId13" Type="http://schemas.openxmlformats.org/officeDocument/2006/relationships/theme" Target="../theme/theme5.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5EA4DDF-E463-1542-9D62-A2E926FD9FEB}" type="datetimeFigureOut">
              <a:rPr lang="en-US" smtClean="0">
                <a:latin typeface="Georgia"/>
              </a:rPr>
              <a:pPr/>
              <a:t>3/29/17</a:t>
            </a:fld>
            <a:endParaRPr lang="en-US" dirty="0">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179908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2669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5EA4DDF-E463-1542-9D62-A2E926FD9FEB}" type="datetimeFigureOut">
              <a:rPr lang="en-US" smtClean="0">
                <a:latin typeface="Georgia"/>
              </a:rPr>
              <a:pPr/>
              <a:t>3/29/17</a:t>
            </a:fld>
            <a:endParaRPr lang="en-US" dirty="0">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17863651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0"/>
            <a:ext cx="9144000" cy="1155700"/>
          </a:xfrm>
          <a:prstGeom prst="rect">
            <a:avLst/>
          </a:prstGeom>
          <a:solidFill>
            <a:srgbClr val="F2EDD7"/>
          </a:solidFill>
          <a:ln w="12700">
            <a:miter lim="400000"/>
          </a:ln>
        </p:spPr>
        <p:txBody>
          <a:bodyPr lIns="0" tIns="0" rIns="0" bIns="0" anchor="ctr"/>
          <a:lstStyle/>
          <a:p>
            <a:pPr defTabSz="914400">
              <a:defRPr>
                <a:latin typeface="Franklin Gothic Book"/>
                <a:ea typeface="Franklin Gothic Book"/>
                <a:cs typeface="Franklin Gothic Book"/>
                <a:sym typeface="Franklin Gothic Book"/>
              </a:defRPr>
            </a:pPr>
            <a:endParaRPr kern="0">
              <a:solidFill>
                <a:sysClr val="windowText" lastClr="000000"/>
              </a:solidFill>
              <a:latin typeface="Franklin Gothic Book"/>
              <a:ea typeface="Franklin Gothic Book"/>
              <a:cs typeface="Franklin Gothic Book"/>
              <a:sym typeface="Franklin Gothic Book"/>
            </a:endParaRPr>
          </a:p>
        </p:txBody>
      </p:sp>
      <p:sp>
        <p:nvSpPr>
          <p:cNvPr id="3" name="Shape 3"/>
          <p:cNvSpPr/>
          <p:nvPr/>
        </p:nvSpPr>
        <p:spPr>
          <a:xfrm flipV="1">
            <a:off x="0" y="1173161"/>
            <a:ext cx="9144002" cy="6353"/>
          </a:xfrm>
          <a:prstGeom prst="line">
            <a:avLst/>
          </a:prstGeom>
          <a:ln w="38100">
            <a:solidFill/>
            <a:round/>
          </a:ln>
        </p:spPr>
        <p:txBody>
          <a:bodyPr lIns="0" tIns="0" rIns="0" bIns="0"/>
          <a:lstStyle/>
          <a:p>
            <a:pPr>
              <a:defRPr sz="1200">
                <a:latin typeface="+mn-lt"/>
                <a:ea typeface="+mn-ea"/>
                <a:cs typeface="+mn-cs"/>
                <a:sym typeface="Helvetica"/>
              </a:defRPr>
            </a:pPr>
            <a:endParaRPr sz="1200" kern="0">
              <a:solidFill>
                <a:sysClr val="windowText" lastClr="000000"/>
              </a:solidFill>
              <a:latin typeface="Helvetica"/>
              <a:ea typeface="Helvetica"/>
              <a:cs typeface="Helvetica"/>
              <a:sym typeface="Helvetica"/>
            </a:endParaRPr>
          </a:p>
        </p:txBody>
      </p:sp>
      <p:pic>
        <p:nvPicPr>
          <p:cNvPr id="4" name="image1.jpeg" descr="IUhealthHzPMS201"/>
          <p:cNvPicPr/>
          <p:nvPr/>
        </p:nvPicPr>
        <p:blipFill>
          <a:blip r:embed="rId47">
            <a:extLst/>
          </a:blip>
          <a:stretch>
            <a:fillRect/>
          </a:stretch>
        </p:blipFill>
        <p:spPr>
          <a:xfrm>
            <a:off x="8326438" y="231775"/>
            <a:ext cx="593727" cy="682625"/>
          </a:xfrm>
          <a:prstGeom prst="rect">
            <a:avLst/>
          </a:prstGeom>
          <a:ln w="12700">
            <a:miter lim="400000"/>
          </a:ln>
        </p:spPr>
      </p:pic>
      <p:sp>
        <p:nvSpPr>
          <p:cNvPr id="5" name="Shape 5"/>
          <p:cNvSpPr>
            <a:spLocks noGrp="1"/>
          </p:cNvSpPr>
          <p:nvPr>
            <p:ph type="title"/>
          </p:nvPr>
        </p:nvSpPr>
        <p:spPr>
          <a:xfrm>
            <a:off x="290513" y="0"/>
            <a:ext cx="7777162" cy="1155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p>
            <a:pPr lvl="0">
              <a:defRPr sz="1800">
                <a:solidFill>
                  <a:srgbClr val="000000"/>
                </a:solidFill>
              </a:defRPr>
            </a:pPr>
            <a:r>
              <a:rPr sz="4000">
                <a:solidFill>
                  <a:srgbClr val="B30838"/>
                </a:solidFill>
              </a:rPr>
              <a:t>Title Text</a:t>
            </a:r>
          </a:p>
        </p:txBody>
      </p:sp>
      <p:sp>
        <p:nvSpPr>
          <p:cNvPr id="6" name="Shape 6"/>
          <p:cNvSpPr>
            <a:spLocks noGrp="1"/>
          </p:cNvSpPr>
          <p:nvPr>
            <p:ph type="body" idx="1"/>
          </p:nvPr>
        </p:nvSpPr>
        <p:spPr>
          <a:xfrm>
            <a:off x="314325" y="1457325"/>
            <a:ext cx="8229600" cy="540067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7" name="Shape 7"/>
          <p:cNvSpPr>
            <a:spLocks noGrp="1"/>
          </p:cNvSpPr>
          <p:nvPr>
            <p:ph type="sldNum" sz="quarter" idx="2"/>
          </p:nvPr>
        </p:nvSpPr>
        <p:spPr>
          <a:xfrm>
            <a:off x="6751638" y="6721474"/>
            <a:ext cx="2133602" cy="127001"/>
          </a:xfrm>
          <a:prstGeom prst="rect">
            <a:avLst/>
          </a:prstGeom>
          <a:ln w="12700">
            <a:miter lim="400000"/>
          </a:ln>
        </p:spPr>
        <p:txBody>
          <a:bodyPr lIns="0" tIns="0" rIns="0" bIns="0" anchor="b">
            <a:spAutoFit/>
          </a:bodyPr>
          <a:lstStyle>
            <a:lvl1pPr algn="r">
              <a:defRPr sz="700">
                <a:latin typeface="Franklin Gothic Book"/>
                <a:ea typeface="Franklin Gothic Book"/>
                <a:cs typeface="Franklin Gothic Book"/>
                <a:sym typeface="Franklin Gothic Book"/>
              </a:defRPr>
            </a:lvl1pPr>
          </a:lstStyle>
          <a:p>
            <a:pPr defTabSz="914400"/>
            <a:fld id="{86CB4B4D-7CA3-9044-876B-883B54F8677D}" type="slidenum">
              <a:rPr kern="0">
                <a:solidFill>
                  <a:sysClr val="windowText" lastClr="000000"/>
                </a:solidFill>
              </a:rPr>
              <a:pPr defTabSz="914400"/>
              <a:t>‹#›</a:t>
            </a:fld>
            <a:endParaRPr kern="0">
              <a:solidFill>
                <a:sysClr val="windowText" lastClr="000000"/>
              </a:solidFill>
            </a:endParaRPr>
          </a:p>
        </p:txBody>
      </p:sp>
    </p:spTree>
    <p:extLst>
      <p:ext uri="{BB962C8B-B14F-4D97-AF65-F5344CB8AC3E}">
        <p14:creationId xmlns:p14="http://schemas.microsoft.com/office/powerpoint/2010/main" val="12490379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39" r:id="rId42"/>
    <p:sldLayoutId id="2147483740" r:id="rId43"/>
    <p:sldLayoutId id="2147483741" r:id="rId44"/>
    <p:sldLayoutId id="2147483742" r:id="rId45"/>
  </p:sldLayoutIdLst>
  <p:transition spd="med"/>
  <p:txStyles>
    <p:titleStyle>
      <a:lvl1pPr>
        <a:defRPr sz="4000">
          <a:solidFill>
            <a:srgbClr val="B30838"/>
          </a:solidFill>
          <a:latin typeface="Times New Roman"/>
          <a:ea typeface="Times New Roman"/>
          <a:cs typeface="Times New Roman"/>
          <a:sym typeface="Times New Roman"/>
        </a:defRPr>
      </a:lvl1pPr>
      <a:lvl2pPr>
        <a:defRPr sz="4000">
          <a:solidFill>
            <a:srgbClr val="B30838"/>
          </a:solidFill>
          <a:latin typeface="Times New Roman"/>
          <a:ea typeface="Times New Roman"/>
          <a:cs typeface="Times New Roman"/>
          <a:sym typeface="Times New Roman"/>
        </a:defRPr>
      </a:lvl2pPr>
      <a:lvl3pPr>
        <a:defRPr sz="4000">
          <a:solidFill>
            <a:srgbClr val="B30838"/>
          </a:solidFill>
          <a:latin typeface="Times New Roman"/>
          <a:ea typeface="Times New Roman"/>
          <a:cs typeface="Times New Roman"/>
          <a:sym typeface="Times New Roman"/>
        </a:defRPr>
      </a:lvl3pPr>
      <a:lvl4pPr>
        <a:defRPr sz="4000">
          <a:solidFill>
            <a:srgbClr val="B30838"/>
          </a:solidFill>
          <a:latin typeface="Times New Roman"/>
          <a:ea typeface="Times New Roman"/>
          <a:cs typeface="Times New Roman"/>
          <a:sym typeface="Times New Roman"/>
        </a:defRPr>
      </a:lvl4pPr>
      <a:lvl5pPr>
        <a:defRPr sz="4000">
          <a:solidFill>
            <a:srgbClr val="B30838"/>
          </a:solidFill>
          <a:latin typeface="Times New Roman"/>
          <a:ea typeface="Times New Roman"/>
          <a:cs typeface="Times New Roman"/>
          <a:sym typeface="Times New Roman"/>
        </a:defRPr>
      </a:lvl5pPr>
      <a:lvl6pPr>
        <a:defRPr sz="4000">
          <a:solidFill>
            <a:srgbClr val="B30838"/>
          </a:solidFill>
          <a:latin typeface="Times New Roman"/>
          <a:ea typeface="Times New Roman"/>
          <a:cs typeface="Times New Roman"/>
          <a:sym typeface="Times New Roman"/>
        </a:defRPr>
      </a:lvl6pPr>
      <a:lvl7pPr>
        <a:defRPr sz="4000">
          <a:solidFill>
            <a:srgbClr val="B30838"/>
          </a:solidFill>
          <a:latin typeface="Times New Roman"/>
          <a:ea typeface="Times New Roman"/>
          <a:cs typeface="Times New Roman"/>
          <a:sym typeface="Times New Roman"/>
        </a:defRPr>
      </a:lvl7pPr>
      <a:lvl8pPr>
        <a:defRPr sz="4000">
          <a:solidFill>
            <a:srgbClr val="B30838"/>
          </a:solidFill>
          <a:latin typeface="Times New Roman"/>
          <a:ea typeface="Times New Roman"/>
          <a:cs typeface="Times New Roman"/>
          <a:sym typeface="Times New Roman"/>
        </a:defRPr>
      </a:lvl8pPr>
      <a:lvl9pPr>
        <a:defRPr sz="4000">
          <a:solidFill>
            <a:srgbClr val="B30838"/>
          </a:solidFill>
          <a:latin typeface="Times New Roman"/>
          <a:ea typeface="Times New Roman"/>
          <a:cs typeface="Times New Roman"/>
          <a:sym typeface="Times New Roman"/>
        </a:defRPr>
      </a:lvl9pPr>
    </p:titleStyle>
    <p:bodyStyle>
      <a:lvl1pPr marL="342900" indent="-342900">
        <a:lnSpc>
          <a:spcPct val="95000"/>
        </a:lnSpc>
        <a:spcBef>
          <a:spcPts val="1400"/>
        </a:spcBef>
        <a:buClr>
          <a:srgbClr val="B30838"/>
        </a:buClr>
        <a:buSzPct val="100000"/>
        <a:buChar char="•"/>
        <a:defRPr sz="3000">
          <a:latin typeface="Franklin Gothic Book"/>
          <a:ea typeface="Franklin Gothic Book"/>
          <a:cs typeface="Franklin Gothic Book"/>
          <a:sym typeface="Franklin Gothic Book"/>
        </a:defRPr>
      </a:lvl1pPr>
      <a:lvl2pPr marL="763359" indent="-306159">
        <a:lnSpc>
          <a:spcPct val="95000"/>
        </a:lnSpc>
        <a:spcBef>
          <a:spcPts val="1400"/>
        </a:spcBef>
        <a:buClr>
          <a:srgbClr val="B30838"/>
        </a:buClr>
        <a:buSzPct val="100000"/>
        <a:buChar char="–"/>
        <a:defRPr sz="3000">
          <a:latin typeface="Franklin Gothic Book"/>
          <a:ea typeface="Franklin Gothic Book"/>
          <a:cs typeface="Franklin Gothic Book"/>
          <a:sym typeface="Franklin Gothic Book"/>
        </a:defRPr>
      </a:lvl2pPr>
      <a:lvl3pPr marL="1178168" indent="-263768">
        <a:lnSpc>
          <a:spcPct val="95000"/>
        </a:lnSpc>
        <a:spcBef>
          <a:spcPts val="1400"/>
        </a:spcBef>
        <a:buClr>
          <a:srgbClr val="B30838"/>
        </a:buClr>
        <a:buSzPct val="100000"/>
        <a:buChar char="•"/>
        <a:defRPr sz="3000">
          <a:latin typeface="Franklin Gothic Book"/>
          <a:ea typeface="Franklin Gothic Book"/>
          <a:cs typeface="Franklin Gothic Book"/>
          <a:sym typeface="Franklin Gothic Book"/>
        </a:defRPr>
      </a:lvl3pPr>
      <a:lvl4pPr marL="1657350" indent="-285750">
        <a:lnSpc>
          <a:spcPct val="95000"/>
        </a:lnSpc>
        <a:spcBef>
          <a:spcPts val="1400"/>
        </a:spcBef>
        <a:buClr>
          <a:srgbClr val="B30838"/>
        </a:buClr>
        <a:buSzPct val="100000"/>
        <a:buChar char="–"/>
        <a:defRPr sz="3000">
          <a:latin typeface="Franklin Gothic Book"/>
          <a:ea typeface="Franklin Gothic Book"/>
          <a:cs typeface="Franklin Gothic Book"/>
          <a:sym typeface="Franklin Gothic Book"/>
        </a:defRPr>
      </a:lvl4pPr>
      <a:lvl5pPr marL="2114550" indent="-285750">
        <a:lnSpc>
          <a:spcPct val="95000"/>
        </a:lnSpc>
        <a:spcBef>
          <a:spcPts val="1400"/>
        </a:spcBef>
        <a:buClr>
          <a:srgbClr val="B30838"/>
        </a:buClr>
        <a:buSzPct val="100000"/>
        <a:buChar char="»"/>
        <a:defRPr sz="3000">
          <a:latin typeface="Franklin Gothic Book"/>
          <a:ea typeface="Franklin Gothic Book"/>
          <a:cs typeface="Franklin Gothic Book"/>
          <a:sym typeface="Franklin Gothic Book"/>
        </a:defRPr>
      </a:lvl5pPr>
      <a:lvl6pPr marL="2571750" indent="-285750">
        <a:lnSpc>
          <a:spcPct val="95000"/>
        </a:lnSpc>
        <a:spcBef>
          <a:spcPts val="1400"/>
        </a:spcBef>
        <a:buClr>
          <a:srgbClr val="B30838"/>
        </a:buClr>
        <a:buSzPct val="100000"/>
        <a:buChar char="»"/>
        <a:defRPr sz="3000">
          <a:latin typeface="Franklin Gothic Book"/>
          <a:ea typeface="Franklin Gothic Book"/>
          <a:cs typeface="Franklin Gothic Book"/>
          <a:sym typeface="Franklin Gothic Book"/>
        </a:defRPr>
      </a:lvl6pPr>
      <a:lvl7pPr marL="3028950" indent="-285750">
        <a:lnSpc>
          <a:spcPct val="95000"/>
        </a:lnSpc>
        <a:spcBef>
          <a:spcPts val="1400"/>
        </a:spcBef>
        <a:buClr>
          <a:srgbClr val="B30838"/>
        </a:buClr>
        <a:buSzPct val="100000"/>
        <a:buChar char="»"/>
        <a:defRPr sz="3000">
          <a:latin typeface="Franklin Gothic Book"/>
          <a:ea typeface="Franklin Gothic Book"/>
          <a:cs typeface="Franklin Gothic Book"/>
          <a:sym typeface="Franklin Gothic Book"/>
        </a:defRPr>
      </a:lvl7pPr>
      <a:lvl8pPr marL="3486150" indent="-285750">
        <a:lnSpc>
          <a:spcPct val="95000"/>
        </a:lnSpc>
        <a:spcBef>
          <a:spcPts val="1400"/>
        </a:spcBef>
        <a:buClr>
          <a:srgbClr val="B30838"/>
        </a:buClr>
        <a:buSzPct val="100000"/>
        <a:buChar char="»"/>
        <a:defRPr sz="3000">
          <a:latin typeface="Franklin Gothic Book"/>
          <a:ea typeface="Franklin Gothic Book"/>
          <a:cs typeface="Franklin Gothic Book"/>
          <a:sym typeface="Franklin Gothic Book"/>
        </a:defRPr>
      </a:lvl8pPr>
      <a:lvl9pPr marL="3943350" indent="-285750">
        <a:lnSpc>
          <a:spcPct val="95000"/>
        </a:lnSpc>
        <a:spcBef>
          <a:spcPts val="1400"/>
        </a:spcBef>
        <a:buClr>
          <a:srgbClr val="B30838"/>
        </a:buClr>
        <a:buSzPct val="100000"/>
        <a:buChar char="»"/>
        <a:defRPr sz="3000">
          <a:latin typeface="Franklin Gothic Book"/>
          <a:ea typeface="Franklin Gothic Book"/>
          <a:cs typeface="Franklin Gothic Book"/>
          <a:sym typeface="Franklin Gothic Book"/>
        </a:defRPr>
      </a:lvl9pPr>
    </p:bodyStyle>
    <p:otherStyle>
      <a:lvl1pPr algn="r">
        <a:defRPr sz="700">
          <a:solidFill>
            <a:schemeClr val="tx1"/>
          </a:solidFill>
          <a:latin typeface="+mn-lt"/>
          <a:ea typeface="+mn-ea"/>
          <a:cs typeface="+mn-cs"/>
          <a:sym typeface="Franklin Gothic Book"/>
        </a:defRPr>
      </a:lvl1pPr>
      <a:lvl2pPr algn="r">
        <a:defRPr sz="700">
          <a:solidFill>
            <a:schemeClr val="tx1"/>
          </a:solidFill>
          <a:latin typeface="+mn-lt"/>
          <a:ea typeface="+mn-ea"/>
          <a:cs typeface="+mn-cs"/>
          <a:sym typeface="Franklin Gothic Book"/>
        </a:defRPr>
      </a:lvl2pPr>
      <a:lvl3pPr algn="r">
        <a:defRPr sz="700">
          <a:solidFill>
            <a:schemeClr val="tx1"/>
          </a:solidFill>
          <a:latin typeface="+mn-lt"/>
          <a:ea typeface="+mn-ea"/>
          <a:cs typeface="+mn-cs"/>
          <a:sym typeface="Franklin Gothic Book"/>
        </a:defRPr>
      </a:lvl3pPr>
      <a:lvl4pPr algn="r">
        <a:defRPr sz="700">
          <a:solidFill>
            <a:schemeClr val="tx1"/>
          </a:solidFill>
          <a:latin typeface="+mn-lt"/>
          <a:ea typeface="+mn-ea"/>
          <a:cs typeface="+mn-cs"/>
          <a:sym typeface="Franklin Gothic Book"/>
        </a:defRPr>
      </a:lvl4pPr>
      <a:lvl5pPr algn="r">
        <a:defRPr sz="700">
          <a:solidFill>
            <a:schemeClr val="tx1"/>
          </a:solidFill>
          <a:latin typeface="+mn-lt"/>
          <a:ea typeface="+mn-ea"/>
          <a:cs typeface="+mn-cs"/>
          <a:sym typeface="Franklin Gothic Book"/>
        </a:defRPr>
      </a:lvl5pPr>
      <a:lvl6pPr algn="r">
        <a:defRPr sz="700">
          <a:solidFill>
            <a:schemeClr val="tx1"/>
          </a:solidFill>
          <a:latin typeface="+mn-lt"/>
          <a:ea typeface="+mn-ea"/>
          <a:cs typeface="+mn-cs"/>
          <a:sym typeface="Franklin Gothic Book"/>
        </a:defRPr>
      </a:lvl6pPr>
      <a:lvl7pPr algn="r">
        <a:defRPr sz="700">
          <a:solidFill>
            <a:schemeClr val="tx1"/>
          </a:solidFill>
          <a:latin typeface="+mn-lt"/>
          <a:ea typeface="+mn-ea"/>
          <a:cs typeface="+mn-cs"/>
          <a:sym typeface="Franklin Gothic Book"/>
        </a:defRPr>
      </a:lvl7pPr>
      <a:lvl8pPr algn="r">
        <a:defRPr sz="700">
          <a:solidFill>
            <a:schemeClr val="tx1"/>
          </a:solidFill>
          <a:latin typeface="+mn-lt"/>
          <a:ea typeface="+mn-ea"/>
          <a:cs typeface="+mn-cs"/>
          <a:sym typeface="Franklin Gothic Book"/>
        </a:defRPr>
      </a:lvl8pPr>
      <a:lvl9pPr algn="r">
        <a:defRPr sz="700">
          <a:solidFill>
            <a:schemeClr val="tx1"/>
          </a:solidFill>
          <a:latin typeface="+mn-lt"/>
          <a:ea typeface="+mn-ea"/>
          <a:cs typeface="+mn-cs"/>
          <a:sym typeface="Franklin Gothic Book"/>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Footer Placeholder 6"/>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defTabSz="914400">
              <a:defRPr/>
            </a:pPr>
            <a:endParaRPr lang="en-US" dirty="0">
              <a:latin typeface="Calibri"/>
            </a:endParaRPr>
          </a:p>
        </p:txBody>
      </p:sp>
    </p:spTree>
    <p:extLst>
      <p:ext uri="{BB962C8B-B14F-4D97-AF65-F5344CB8AC3E}">
        <p14:creationId xmlns:p14="http://schemas.microsoft.com/office/powerpoint/2010/main" val="259905367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iming>
    <p:tnLst>
      <p:par>
        <p:cTn id="1" dur="indefinite" restart="never" nodeType="tmRoot"/>
      </p:par>
    </p:tnLst>
  </p:timing>
  <p:txStyles>
    <p:titleStyle>
      <a:lvl1pPr algn="ctr" rtl="0" eaLnBrk="0" fontAlgn="base" hangingPunct="0">
        <a:spcBef>
          <a:spcPct val="0"/>
        </a:spcBef>
        <a:spcAft>
          <a:spcPct val="0"/>
        </a:spcAft>
        <a:defRPr sz="4400" b="1" kern="1200">
          <a:solidFill>
            <a:srgbClr val="00008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000080"/>
          </a:solidFill>
          <a:latin typeface="Arial" charset="0"/>
          <a:cs typeface="Arial" charset="0"/>
        </a:defRPr>
      </a:lvl2pPr>
      <a:lvl3pPr algn="ctr" rtl="0" eaLnBrk="0" fontAlgn="base" hangingPunct="0">
        <a:spcBef>
          <a:spcPct val="0"/>
        </a:spcBef>
        <a:spcAft>
          <a:spcPct val="0"/>
        </a:spcAft>
        <a:defRPr sz="4400" b="1">
          <a:solidFill>
            <a:srgbClr val="000080"/>
          </a:solidFill>
          <a:latin typeface="Arial" charset="0"/>
          <a:cs typeface="Arial" charset="0"/>
        </a:defRPr>
      </a:lvl3pPr>
      <a:lvl4pPr algn="ctr" rtl="0" eaLnBrk="0" fontAlgn="base" hangingPunct="0">
        <a:spcBef>
          <a:spcPct val="0"/>
        </a:spcBef>
        <a:spcAft>
          <a:spcPct val="0"/>
        </a:spcAft>
        <a:defRPr sz="4400" b="1">
          <a:solidFill>
            <a:srgbClr val="000080"/>
          </a:solidFill>
          <a:latin typeface="Arial" charset="0"/>
          <a:cs typeface="Arial" charset="0"/>
        </a:defRPr>
      </a:lvl4pPr>
      <a:lvl5pPr algn="ctr" rtl="0" eaLnBrk="0" fontAlgn="base" hangingPunct="0">
        <a:spcBef>
          <a:spcPct val="0"/>
        </a:spcBef>
        <a:spcAft>
          <a:spcPct val="0"/>
        </a:spcAft>
        <a:defRPr sz="4400" b="1">
          <a:solidFill>
            <a:srgbClr val="000080"/>
          </a:solidFill>
          <a:latin typeface="Arial" charset="0"/>
          <a:cs typeface="Arial" charset="0"/>
        </a:defRPr>
      </a:lvl5pPr>
      <a:lvl6pPr marL="457200" algn="ctr" rtl="0" fontAlgn="base">
        <a:spcBef>
          <a:spcPct val="0"/>
        </a:spcBef>
        <a:spcAft>
          <a:spcPct val="0"/>
        </a:spcAft>
        <a:defRPr sz="4400" b="1">
          <a:solidFill>
            <a:srgbClr val="000080"/>
          </a:solidFill>
          <a:latin typeface="Arial" charset="0"/>
          <a:cs typeface="Arial" charset="0"/>
        </a:defRPr>
      </a:lvl6pPr>
      <a:lvl7pPr marL="914400" algn="ctr" rtl="0" fontAlgn="base">
        <a:spcBef>
          <a:spcPct val="0"/>
        </a:spcBef>
        <a:spcAft>
          <a:spcPct val="0"/>
        </a:spcAft>
        <a:defRPr sz="4400" b="1">
          <a:solidFill>
            <a:srgbClr val="000080"/>
          </a:solidFill>
          <a:latin typeface="Arial" charset="0"/>
          <a:cs typeface="Arial" charset="0"/>
        </a:defRPr>
      </a:lvl7pPr>
      <a:lvl8pPr marL="1371600" algn="ctr" rtl="0" fontAlgn="base">
        <a:spcBef>
          <a:spcPct val="0"/>
        </a:spcBef>
        <a:spcAft>
          <a:spcPct val="0"/>
        </a:spcAft>
        <a:defRPr sz="4400" b="1">
          <a:solidFill>
            <a:srgbClr val="000080"/>
          </a:solidFill>
          <a:latin typeface="Arial" charset="0"/>
          <a:cs typeface="Arial" charset="0"/>
        </a:defRPr>
      </a:lvl8pPr>
      <a:lvl9pPr marL="1828800" algn="ctr" rtl="0" fontAlgn="base">
        <a:spcBef>
          <a:spcPct val="0"/>
        </a:spcBef>
        <a:spcAft>
          <a:spcPct val="0"/>
        </a:spcAft>
        <a:defRPr sz="4400" b="1">
          <a:solidFill>
            <a:srgbClr val="00008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2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reatmentactiongroup.org" TargetMode="External"/><Relationship Id="rId4" Type="http://schemas.openxmlformats.org/officeDocument/2006/relationships/hyperlink" Target="mailto:jeremiah.johnson@treatmentactiongroup.org" TargetMode="External"/><Relationship Id="rId5"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What I</a:t>
            </a:r>
            <a:r>
              <a:rPr lang="en-US" b="1" dirty="0" smtClean="0"/>
              <a:t>s in Our HIV Prevention </a:t>
            </a:r>
            <a:r>
              <a:rPr lang="en-US" b="1" dirty="0"/>
              <a:t>T</a:t>
            </a:r>
            <a:r>
              <a:rPr lang="en-US" b="1" dirty="0" smtClean="0"/>
              <a:t>oolbox?</a:t>
            </a:r>
            <a:endParaRPr lang="en-US" dirty="0"/>
          </a:p>
        </p:txBody>
      </p:sp>
      <p:pic>
        <p:nvPicPr>
          <p:cNvPr id="4" name="Picture 3"/>
          <p:cNvPicPr>
            <a:picLocks noChangeAspect="1"/>
          </p:cNvPicPr>
          <p:nvPr/>
        </p:nvPicPr>
        <p:blipFill>
          <a:blip r:embed="rId3"/>
          <a:stretch>
            <a:fillRect/>
          </a:stretch>
        </p:blipFill>
        <p:spPr>
          <a:xfrm>
            <a:off x="2459834" y="3141332"/>
            <a:ext cx="4198659" cy="2453592"/>
          </a:xfrm>
          <a:prstGeom prst="rect">
            <a:avLst/>
          </a:prstGeom>
        </p:spPr>
      </p:pic>
    </p:spTree>
    <p:extLst>
      <p:ext uri="{BB962C8B-B14F-4D97-AF65-F5344CB8AC3E}">
        <p14:creationId xmlns:p14="http://schemas.microsoft.com/office/powerpoint/2010/main" val="1877772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endParaRPr lang="en-US" sz="5400" dirty="0" smtClean="0"/>
          </a:p>
          <a:p>
            <a:pPr marL="0" indent="0" algn="ctr">
              <a:buNone/>
            </a:pPr>
            <a:r>
              <a:rPr lang="en-US" sz="5400" dirty="0" smtClean="0"/>
              <a:t>Options for Stopping HIV </a:t>
            </a:r>
            <a:r>
              <a:rPr lang="en-US" sz="5400" dirty="0" smtClean="0">
                <a:solidFill>
                  <a:srgbClr val="FF0000"/>
                </a:solidFill>
              </a:rPr>
              <a:t>TRANSMISSION</a:t>
            </a:r>
          </a:p>
        </p:txBody>
      </p:sp>
    </p:spTree>
    <p:extLst>
      <p:ext uri="{BB962C8B-B14F-4D97-AF65-F5344CB8AC3E}">
        <p14:creationId xmlns:p14="http://schemas.microsoft.com/office/powerpoint/2010/main" val="421053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b="1" dirty="0" smtClean="0"/>
              <a:t>Treatment as Prevention</a:t>
            </a:r>
            <a:endParaRPr lang="en-US" b="1" dirty="0"/>
          </a:p>
        </p:txBody>
      </p:sp>
      <p:sp>
        <p:nvSpPr>
          <p:cNvPr id="3" name="Content Placeholder 2"/>
          <p:cNvSpPr>
            <a:spLocks noGrp="1"/>
          </p:cNvSpPr>
          <p:nvPr>
            <p:ph sz="quarter" idx="1"/>
          </p:nvPr>
        </p:nvSpPr>
        <p:spPr/>
        <p:txBody>
          <a:bodyPr>
            <a:normAutofit/>
          </a:bodyPr>
          <a:lstStyle/>
          <a:p>
            <a:pPr lvl="0"/>
            <a:r>
              <a:rPr lang="en-US" sz="2800" dirty="0"/>
              <a:t>Treatment as </a:t>
            </a:r>
            <a:r>
              <a:rPr lang="en-US" sz="2800" dirty="0" smtClean="0"/>
              <a:t>Prevention (TasP)</a:t>
            </a:r>
            <a:endParaRPr lang="en-US" sz="2800" dirty="0"/>
          </a:p>
          <a:p>
            <a:pPr lvl="1"/>
            <a:r>
              <a:rPr lang="en-US" sz="2400" dirty="0" smtClean="0"/>
              <a:t>Starting treatment early has health </a:t>
            </a:r>
          </a:p>
          <a:p>
            <a:pPr marL="274320" lvl="1" indent="0">
              <a:buNone/>
            </a:pPr>
            <a:r>
              <a:rPr lang="en-US" sz="2400" dirty="0"/>
              <a:t> </a:t>
            </a:r>
            <a:r>
              <a:rPr lang="en-US" sz="2400" dirty="0" smtClean="0"/>
              <a:t>   benefits for people living with HIV </a:t>
            </a:r>
          </a:p>
          <a:p>
            <a:pPr marL="274320" lvl="1" indent="0">
              <a:buNone/>
            </a:pPr>
            <a:r>
              <a:rPr lang="en-US" sz="2400" dirty="0"/>
              <a:t> </a:t>
            </a:r>
            <a:r>
              <a:rPr lang="en-US" sz="2400" dirty="0" smtClean="0"/>
              <a:t>   (SMART)</a:t>
            </a:r>
            <a:endParaRPr lang="en-US" sz="2400" dirty="0"/>
          </a:p>
          <a:p>
            <a:pPr lvl="1"/>
            <a:r>
              <a:rPr lang="en-US" sz="2400" dirty="0" smtClean="0">
                <a:solidFill>
                  <a:srgbClr val="FF0000"/>
                </a:solidFill>
              </a:rPr>
              <a:t>It also stops HIV from being passed </a:t>
            </a:r>
            <a:r>
              <a:rPr lang="en-US" sz="2400" dirty="0" smtClean="0">
                <a:solidFill>
                  <a:srgbClr val="FF0000"/>
                </a:solidFill>
              </a:rPr>
              <a:t>on</a:t>
            </a:r>
            <a:endParaRPr lang="en-US" sz="2400" dirty="0">
              <a:solidFill>
                <a:srgbClr val="FF0000"/>
              </a:solidFill>
            </a:endParaRPr>
          </a:p>
          <a:p>
            <a:pPr lvl="2"/>
            <a:r>
              <a:rPr lang="en-US" dirty="0" smtClean="0"/>
              <a:t>There was </a:t>
            </a:r>
            <a:r>
              <a:rPr lang="en-US" b="1" dirty="0" smtClean="0"/>
              <a:t>not a single case of HIV transmission by an “undetectable” HIV-positive partner </a:t>
            </a:r>
            <a:r>
              <a:rPr lang="en-US" dirty="0" smtClean="0"/>
              <a:t>in the HPTN 052 or PARTNER studies. </a:t>
            </a:r>
            <a:r>
              <a:rPr lang="en-US" dirty="0" err="1" smtClean="0"/>
              <a:t>TasP</a:t>
            </a:r>
            <a:r>
              <a:rPr lang="en-US" dirty="0" smtClean="0"/>
              <a:t> works</a:t>
            </a:r>
          </a:p>
          <a:p>
            <a:pPr lvl="1"/>
            <a:r>
              <a:rPr lang="en-US" dirty="0"/>
              <a:t>W</a:t>
            </a:r>
            <a:r>
              <a:rPr lang="en-US" dirty="0" smtClean="0"/>
              <a:t>e still have a lot of work to do</a:t>
            </a:r>
          </a:p>
          <a:p>
            <a:pPr lvl="2"/>
            <a:r>
              <a:rPr lang="en-US" dirty="0" smtClean="0"/>
              <a:t>Recent estimates of people living with HIV who are </a:t>
            </a:r>
            <a:r>
              <a:rPr lang="en-US" dirty="0"/>
              <a:t>“</a:t>
            </a:r>
            <a:r>
              <a:rPr lang="en-US" dirty="0" smtClean="0"/>
              <a:t>undetectable” in the United States range between 30% and 55%</a:t>
            </a:r>
            <a:endParaRPr lang="en-US" dirty="0"/>
          </a:p>
          <a:p>
            <a:endParaRPr lang="en-US" dirty="0"/>
          </a:p>
        </p:txBody>
      </p:sp>
      <p:sp>
        <p:nvSpPr>
          <p:cNvPr id="5" name="TextBox 4"/>
          <p:cNvSpPr txBox="1"/>
          <p:nvPr/>
        </p:nvSpPr>
        <p:spPr>
          <a:xfrm>
            <a:off x="6106121" y="6352304"/>
            <a:ext cx="4036112" cy="338554"/>
          </a:xfrm>
          <a:prstGeom prst="rect">
            <a:avLst/>
          </a:prstGeom>
          <a:noFill/>
        </p:spPr>
        <p:txBody>
          <a:bodyPr wrap="square" rtlCol="0">
            <a:spAutoFit/>
          </a:bodyPr>
          <a:lstStyle/>
          <a:p>
            <a:r>
              <a:rPr lang="en-US" sz="1600" i="1" dirty="0">
                <a:solidFill>
                  <a:prstClr val="black"/>
                </a:solidFill>
                <a:latin typeface="Georgia"/>
              </a:rPr>
              <a:t>Image source</a:t>
            </a:r>
            <a:r>
              <a:rPr lang="en-US" sz="1600" dirty="0" smtClean="0">
                <a:solidFill>
                  <a:prstClr val="black"/>
                </a:solidFill>
                <a:latin typeface="Georgia"/>
              </a:rPr>
              <a:t>: </a:t>
            </a:r>
            <a:r>
              <a:rPr lang="en-US" sz="1600" dirty="0" err="1" smtClean="0">
                <a:solidFill>
                  <a:prstClr val="black"/>
                </a:solidFill>
                <a:latin typeface="Georgia"/>
              </a:rPr>
              <a:t>Sciencemag.org</a:t>
            </a:r>
            <a:r>
              <a:rPr lang="en-US" sz="1600" dirty="0" smtClean="0">
                <a:solidFill>
                  <a:prstClr val="black"/>
                </a:solidFill>
                <a:latin typeface="Georgia"/>
              </a:rPr>
              <a:t>  </a:t>
            </a:r>
            <a:endParaRPr lang="en-US" sz="1600" dirty="0">
              <a:solidFill>
                <a:prstClr val="black"/>
              </a:solidFill>
              <a:latin typeface="Georgia"/>
            </a:endParaRPr>
          </a:p>
        </p:txBody>
      </p:sp>
      <p:pic>
        <p:nvPicPr>
          <p:cNvPr id="6" name="Picture 5"/>
          <p:cNvPicPr>
            <a:picLocks noChangeAspect="1"/>
          </p:cNvPicPr>
          <p:nvPr/>
        </p:nvPicPr>
        <p:blipFill>
          <a:blip r:embed="rId3"/>
          <a:stretch>
            <a:fillRect/>
          </a:stretch>
        </p:blipFill>
        <p:spPr>
          <a:xfrm>
            <a:off x="6442683" y="191790"/>
            <a:ext cx="2551601" cy="3181877"/>
          </a:xfrm>
          <a:prstGeom prst="rect">
            <a:avLst/>
          </a:prstGeom>
        </p:spPr>
      </p:pic>
    </p:spTree>
    <p:extLst>
      <p:ext uri="{BB962C8B-B14F-4D97-AF65-F5344CB8AC3E}">
        <p14:creationId xmlns:p14="http://schemas.microsoft.com/office/powerpoint/2010/main" val="3042695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More Than Treatment and Transmission</a:t>
            </a:r>
            <a:endParaRPr lang="en-US" b="1" dirty="0"/>
          </a:p>
        </p:txBody>
      </p:sp>
      <p:sp>
        <p:nvSpPr>
          <p:cNvPr id="3" name="Content Placeholder 2"/>
          <p:cNvSpPr>
            <a:spLocks noGrp="1"/>
          </p:cNvSpPr>
          <p:nvPr>
            <p:ph sz="quarter" idx="1"/>
          </p:nvPr>
        </p:nvSpPr>
        <p:spPr/>
        <p:txBody>
          <a:bodyPr/>
          <a:lstStyle/>
          <a:p>
            <a:r>
              <a:rPr lang="en-US" dirty="0" smtClean="0"/>
              <a:t>Never forget the </a:t>
            </a:r>
            <a:r>
              <a:rPr lang="en-US" dirty="0" smtClean="0">
                <a:solidFill>
                  <a:srgbClr val="FF0000"/>
                </a:solidFill>
              </a:rPr>
              <a:t>human</a:t>
            </a:r>
            <a:r>
              <a:rPr lang="en-US" dirty="0" smtClean="0"/>
              <a:t> living with the human immunodeficiency virus; living with HIV is emotional as much as it is intellectual</a:t>
            </a:r>
          </a:p>
          <a:p>
            <a:r>
              <a:rPr lang="en-US" dirty="0" smtClean="0"/>
              <a:t>Treatment was about survival, now it provides so much more:</a:t>
            </a:r>
          </a:p>
          <a:p>
            <a:pPr lvl="1"/>
            <a:r>
              <a:rPr lang="en-US" dirty="0" smtClean="0"/>
              <a:t>The hope for increased pleasure and intimacy with sexual partners</a:t>
            </a:r>
          </a:p>
          <a:p>
            <a:pPr lvl="1"/>
            <a:r>
              <a:rPr lang="en-US" dirty="0" smtClean="0"/>
              <a:t>The relief from fear of passing HIV on to someone else</a:t>
            </a:r>
          </a:p>
          <a:p>
            <a:r>
              <a:rPr lang="en-US" dirty="0" smtClean="0"/>
              <a:t>But remember: starting treatment is still a deeply personal choice</a:t>
            </a:r>
            <a:endParaRPr lang="en-US" dirty="0"/>
          </a:p>
        </p:txBody>
      </p:sp>
    </p:spTree>
    <p:extLst>
      <p:ext uri="{BB962C8B-B14F-4D97-AF65-F5344CB8AC3E}">
        <p14:creationId xmlns:p14="http://schemas.microsoft.com/office/powerpoint/2010/main" val="272411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r>
              <a:rPr lang="en-US" sz="5400" dirty="0" smtClean="0">
                <a:solidFill>
                  <a:srgbClr val="FF0000"/>
                </a:solidFill>
              </a:rPr>
              <a:t>QUESTION</a:t>
            </a:r>
          </a:p>
          <a:p>
            <a:pPr marL="0" indent="0" algn="ctr">
              <a:buNone/>
            </a:pPr>
            <a:r>
              <a:rPr lang="en-US" sz="3600" dirty="0" smtClean="0"/>
              <a:t>How well do people in your community know that HIV treatment stops transmission? What opportunities are being missed?</a:t>
            </a:r>
          </a:p>
        </p:txBody>
      </p:sp>
    </p:spTree>
    <p:extLst>
      <p:ext uri="{BB962C8B-B14F-4D97-AF65-F5344CB8AC3E}">
        <p14:creationId xmlns:p14="http://schemas.microsoft.com/office/powerpoint/2010/main" val="2830165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endParaRPr lang="en-US" sz="5400" dirty="0" smtClean="0"/>
          </a:p>
          <a:p>
            <a:pPr marL="0" indent="0" algn="ctr">
              <a:buNone/>
            </a:pPr>
            <a:r>
              <a:rPr lang="en-US" sz="5400" dirty="0" smtClean="0"/>
              <a:t>Options for Stopping HIV </a:t>
            </a:r>
          </a:p>
          <a:p>
            <a:pPr marL="0" indent="0" algn="ctr">
              <a:buNone/>
            </a:pPr>
            <a:r>
              <a:rPr lang="en-US" sz="5400" dirty="0" smtClean="0">
                <a:solidFill>
                  <a:srgbClr val="FF0000"/>
                </a:solidFill>
              </a:rPr>
              <a:t>ACQUISITION</a:t>
            </a:r>
          </a:p>
        </p:txBody>
      </p:sp>
    </p:spTree>
    <p:extLst>
      <p:ext uri="{BB962C8B-B14F-4D97-AF65-F5344CB8AC3E}">
        <p14:creationId xmlns:p14="http://schemas.microsoft.com/office/powerpoint/2010/main" val="177600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Post</a:t>
            </a:r>
            <a:r>
              <a:rPr lang="en-US" b="1" dirty="0" smtClean="0"/>
              <a:t>-Exposure Prophylaxis (PEP)</a:t>
            </a:r>
            <a:endParaRPr lang="en-US" b="1" dirty="0"/>
          </a:p>
        </p:txBody>
      </p:sp>
      <p:sp>
        <p:nvSpPr>
          <p:cNvPr id="3" name="Content Placeholder 2"/>
          <p:cNvSpPr>
            <a:spLocks noGrp="1"/>
          </p:cNvSpPr>
          <p:nvPr>
            <p:ph sz="quarter" idx="1"/>
          </p:nvPr>
        </p:nvSpPr>
        <p:spPr>
          <a:xfrm>
            <a:off x="301752" y="1527048"/>
            <a:ext cx="5740400" cy="4572000"/>
          </a:xfrm>
        </p:spPr>
        <p:txBody>
          <a:bodyPr>
            <a:normAutofit fontScale="92500" lnSpcReduction="20000"/>
          </a:bodyPr>
          <a:lstStyle/>
          <a:p>
            <a:pPr>
              <a:buSzPct val="120000"/>
              <a:buFont typeface="Arial"/>
              <a:buChar char="•"/>
            </a:pPr>
            <a:r>
              <a:rPr lang="en-US" sz="2900" dirty="0"/>
              <a:t>E</a:t>
            </a:r>
            <a:r>
              <a:rPr lang="en-US" sz="2900" dirty="0" smtClean="0"/>
              <a:t>mergency 28-day </a:t>
            </a:r>
            <a:r>
              <a:rPr lang="en-US" sz="2900" dirty="0"/>
              <a:t>course of </a:t>
            </a:r>
            <a:r>
              <a:rPr lang="en-US" sz="2900" dirty="0" smtClean="0"/>
              <a:t>antiretroviral drugs (ARVs) that should </a:t>
            </a:r>
            <a:r>
              <a:rPr lang="en-US" sz="2900" dirty="0"/>
              <a:t>be started </a:t>
            </a:r>
            <a:r>
              <a:rPr lang="en-US" sz="2900" dirty="0" smtClean="0"/>
              <a:t>immediately after </a:t>
            </a:r>
            <a:r>
              <a:rPr lang="en-US" sz="2900" dirty="0"/>
              <a:t>possible </a:t>
            </a:r>
            <a:r>
              <a:rPr lang="en-US" sz="2900" dirty="0" smtClean="0"/>
              <a:t>exposure—no </a:t>
            </a:r>
            <a:r>
              <a:rPr lang="en-US" sz="2900" dirty="0"/>
              <a:t>later </a:t>
            </a:r>
            <a:r>
              <a:rPr lang="en-US" sz="2900" dirty="0" smtClean="0"/>
              <a:t>than </a:t>
            </a:r>
            <a:r>
              <a:rPr lang="en-US" sz="2900" dirty="0"/>
              <a:t>72 </a:t>
            </a:r>
            <a:r>
              <a:rPr lang="en-US" sz="2900" dirty="0" smtClean="0"/>
              <a:t>hours</a:t>
            </a:r>
            <a:endParaRPr lang="en-US" sz="2900" dirty="0"/>
          </a:p>
          <a:p>
            <a:r>
              <a:rPr lang="en-US" sz="2900" dirty="0" smtClean="0"/>
              <a:t>In </a:t>
            </a:r>
            <a:r>
              <a:rPr lang="en-US" sz="2900" dirty="0"/>
              <a:t>use for “occupational” </a:t>
            </a:r>
            <a:r>
              <a:rPr lang="en-US" sz="2900" dirty="0" smtClean="0"/>
              <a:t>exposure (</a:t>
            </a:r>
            <a:r>
              <a:rPr lang="en-US" sz="2900" dirty="0" err="1" smtClean="0"/>
              <a:t>oPEP</a:t>
            </a:r>
            <a:r>
              <a:rPr lang="en-US" sz="2900" dirty="0" smtClean="0"/>
              <a:t>) </a:t>
            </a:r>
            <a:r>
              <a:rPr lang="en-US" sz="2900" dirty="0"/>
              <a:t>since 1988. CDC guidance for “non-occupational” exposure </a:t>
            </a:r>
            <a:r>
              <a:rPr lang="en-US" sz="2900" dirty="0" smtClean="0"/>
              <a:t>(</a:t>
            </a:r>
            <a:r>
              <a:rPr lang="en-US" sz="2900" dirty="0" err="1" smtClean="0"/>
              <a:t>nPEP</a:t>
            </a:r>
            <a:r>
              <a:rPr lang="en-US" sz="2900" dirty="0" smtClean="0"/>
              <a:t>) didn’t come out </a:t>
            </a:r>
            <a:r>
              <a:rPr lang="en-US" sz="2900" dirty="0"/>
              <a:t>until 2005</a:t>
            </a:r>
            <a:r>
              <a:rPr lang="en-US" sz="2900" dirty="0" smtClean="0"/>
              <a:t>. New </a:t>
            </a:r>
            <a:r>
              <a:rPr lang="en-US" sz="2900" dirty="0" err="1" smtClean="0"/>
              <a:t>nPEP</a:t>
            </a:r>
            <a:r>
              <a:rPr lang="en-US" sz="2900" dirty="0" smtClean="0"/>
              <a:t> guidelines were released in April 2016</a:t>
            </a:r>
            <a:endParaRPr lang="en-US" sz="2900" dirty="0"/>
          </a:p>
          <a:p>
            <a:r>
              <a:rPr lang="en-US" sz="2900" dirty="0" smtClean="0"/>
              <a:t>PEP </a:t>
            </a:r>
            <a:r>
              <a:rPr lang="en-US" sz="2900" dirty="0"/>
              <a:t>is vastly </a:t>
            </a:r>
            <a:r>
              <a:rPr lang="en-US" sz="2900" dirty="0" smtClean="0"/>
              <a:t>underused</a:t>
            </a:r>
            <a:endParaRPr lang="en-US" sz="2900" dirty="0"/>
          </a:p>
          <a:p>
            <a:endParaRPr lang="en-US" dirty="0"/>
          </a:p>
        </p:txBody>
      </p:sp>
      <p:pic>
        <p:nvPicPr>
          <p:cNvPr id="4" name="Picture 3"/>
          <p:cNvPicPr>
            <a:picLocks noChangeAspect="1"/>
          </p:cNvPicPr>
          <p:nvPr/>
        </p:nvPicPr>
        <p:blipFill>
          <a:blip r:embed="rId3"/>
          <a:stretch>
            <a:fillRect/>
          </a:stretch>
        </p:blipFill>
        <p:spPr>
          <a:xfrm>
            <a:off x="6042152" y="1640937"/>
            <a:ext cx="2794000" cy="3670300"/>
          </a:xfrm>
          <a:prstGeom prst="rect">
            <a:avLst/>
          </a:prstGeom>
        </p:spPr>
      </p:pic>
      <p:sp>
        <p:nvSpPr>
          <p:cNvPr id="5" name="TextBox 4"/>
          <p:cNvSpPr txBox="1"/>
          <p:nvPr/>
        </p:nvSpPr>
        <p:spPr>
          <a:xfrm>
            <a:off x="5666057" y="6357072"/>
            <a:ext cx="4525835" cy="338554"/>
          </a:xfrm>
          <a:prstGeom prst="rect">
            <a:avLst/>
          </a:prstGeom>
          <a:noFill/>
        </p:spPr>
        <p:txBody>
          <a:bodyPr wrap="square" rtlCol="0">
            <a:spAutoFit/>
          </a:bodyPr>
          <a:lstStyle/>
          <a:p>
            <a:r>
              <a:rPr lang="en-US" sz="1600" i="1" dirty="0">
                <a:solidFill>
                  <a:prstClr val="black"/>
                </a:solidFill>
                <a:latin typeface="Georgia"/>
              </a:rPr>
              <a:t>Image source</a:t>
            </a:r>
            <a:r>
              <a:rPr lang="en-US" sz="1600" dirty="0">
                <a:solidFill>
                  <a:prstClr val="black"/>
                </a:solidFill>
                <a:latin typeface="Georgia"/>
              </a:rPr>
              <a:t>: R</a:t>
            </a:r>
            <a:r>
              <a:rPr lang="en-US" sz="1600" dirty="0" smtClean="0">
                <a:solidFill>
                  <a:prstClr val="black"/>
                </a:solidFill>
                <a:latin typeface="Georgia"/>
              </a:rPr>
              <a:t>ainbow</a:t>
            </a:r>
            <a:r>
              <a:rPr lang="en-US" sz="1600" dirty="0">
                <a:solidFill>
                  <a:prstClr val="black"/>
                </a:solidFill>
                <a:latin typeface="Georgia"/>
              </a:rPr>
              <a:t>-</a:t>
            </a:r>
            <a:r>
              <a:rPr lang="en-US" sz="1600" dirty="0" err="1" smtClean="0">
                <a:solidFill>
                  <a:prstClr val="black"/>
                </a:solidFill>
                <a:latin typeface="Georgia"/>
              </a:rPr>
              <a:t>project.org</a:t>
            </a:r>
            <a:r>
              <a:rPr lang="en-US" sz="1600" dirty="0" smtClean="0">
                <a:solidFill>
                  <a:prstClr val="black"/>
                </a:solidFill>
                <a:latin typeface="Georgia"/>
              </a:rPr>
              <a:t> </a:t>
            </a:r>
            <a:endParaRPr lang="en-US" sz="1600" dirty="0">
              <a:solidFill>
                <a:prstClr val="black"/>
              </a:solidFill>
              <a:latin typeface="Georgia"/>
            </a:endParaRPr>
          </a:p>
        </p:txBody>
      </p:sp>
    </p:spTree>
    <p:extLst>
      <p:ext uri="{BB962C8B-B14F-4D97-AF65-F5344CB8AC3E}">
        <p14:creationId xmlns:p14="http://schemas.microsoft.com/office/powerpoint/2010/main" val="1922461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37521"/>
            <a:ext cx="8534400" cy="758952"/>
          </a:xfrm>
        </p:spPr>
        <p:txBody>
          <a:bodyPr>
            <a:normAutofit/>
          </a:bodyPr>
          <a:lstStyle/>
          <a:p>
            <a:r>
              <a:rPr lang="en-US" b="1" dirty="0" smtClean="0">
                <a:solidFill>
                  <a:srgbClr val="FF0000"/>
                </a:solidFill>
              </a:rPr>
              <a:t>Pre</a:t>
            </a:r>
            <a:r>
              <a:rPr lang="en-US" b="1" dirty="0" smtClean="0"/>
              <a:t>-Exposure Prophylaxis (PrEP)</a:t>
            </a:r>
            <a:r>
              <a:rPr lang="en-US" dirty="0" smtClean="0"/>
              <a:t> </a:t>
            </a:r>
            <a:endParaRPr lang="en-US" dirty="0"/>
          </a:p>
        </p:txBody>
      </p:sp>
      <p:sp>
        <p:nvSpPr>
          <p:cNvPr id="3" name="Content Placeholder 2"/>
          <p:cNvSpPr>
            <a:spLocks noGrp="1"/>
          </p:cNvSpPr>
          <p:nvPr>
            <p:ph sz="quarter" idx="1"/>
          </p:nvPr>
        </p:nvSpPr>
        <p:spPr/>
        <p:txBody>
          <a:bodyPr>
            <a:normAutofit/>
          </a:bodyPr>
          <a:lstStyle/>
          <a:p>
            <a:r>
              <a:rPr lang="en-US" sz="2900" dirty="0" smtClean="0"/>
              <a:t>PrEP </a:t>
            </a:r>
            <a:r>
              <a:rPr lang="en-US" sz="2900" dirty="0"/>
              <a:t>works if you use </a:t>
            </a:r>
            <a:r>
              <a:rPr lang="en-US" sz="2900" dirty="0" smtClean="0"/>
              <a:t>it </a:t>
            </a:r>
            <a:endParaRPr lang="en-US" sz="2900" dirty="0" smtClean="0"/>
          </a:p>
          <a:p>
            <a:pPr lvl="1"/>
            <a:r>
              <a:rPr lang="en-US" dirty="0"/>
              <a:t>O</a:t>
            </a:r>
            <a:r>
              <a:rPr lang="en-US" dirty="0" smtClean="0"/>
              <a:t>ne documented case of an individual getting HIV while on PrEP</a:t>
            </a:r>
            <a:endParaRPr lang="en-US" dirty="0"/>
          </a:p>
          <a:p>
            <a:r>
              <a:rPr lang="en-US" sz="2800" dirty="0" smtClean="0"/>
              <a:t>PrEP </a:t>
            </a:r>
            <a:r>
              <a:rPr lang="en-US" sz="2800" dirty="0"/>
              <a:t>is </a:t>
            </a:r>
            <a:r>
              <a:rPr lang="en-US" sz="2800" dirty="0" smtClean="0"/>
              <a:t>forgiving</a:t>
            </a:r>
            <a:endParaRPr lang="en-US" sz="2800" dirty="0"/>
          </a:p>
          <a:p>
            <a:pPr lvl="1"/>
            <a:r>
              <a:rPr lang="en-US" sz="2300" dirty="0" smtClean="0"/>
              <a:t>In </a:t>
            </a:r>
            <a:r>
              <a:rPr lang="en-US" sz="2300" dirty="0" err="1" smtClean="0"/>
              <a:t>iPrEx</a:t>
            </a:r>
            <a:r>
              <a:rPr lang="en-US" sz="2300" dirty="0" smtClean="0"/>
              <a:t> results, MSM </a:t>
            </a:r>
            <a:r>
              <a:rPr lang="en-US" sz="2300" dirty="0"/>
              <a:t>participants were fully protected </a:t>
            </a:r>
            <a:r>
              <a:rPr lang="en-US" sz="2300" dirty="0" smtClean="0"/>
              <a:t>with </a:t>
            </a:r>
            <a:r>
              <a:rPr lang="en-US" sz="2300" dirty="0"/>
              <a:t>4 doses a </a:t>
            </a:r>
            <a:r>
              <a:rPr lang="en-US" sz="2300" dirty="0" smtClean="0"/>
              <a:t>week—84</a:t>
            </a:r>
            <a:r>
              <a:rPr lang="en-US" sz="2300" dirty="0"/>
              <a:t>% reduction in risk with 2 to 3 doses a </a:t>
            </a:r>
            <a:r>
              <a:rPr lang="en-US" sz="2300" dirty="0" smtClean="0"/>
              <a:t>week</a:t>
            </a:r>
            <a:endParaRPr lang="en-US" sz="2500" dirty="0"/>
          </a:p>
          <a:p>
            <a:r>
              <a:rPr lang="en-US" sz="2900" dirty="0" smtClean="0"/>
              <a:t>PrEP </a:t>
            </a:r>
            <a:r>
              <a:rPr lang="en-US" sz="2900" dirty="0"/>
              <a:t>is </a:t>
            </a:r>
            <a:r>
              <a:rPr lang="en-US" sz="2900" dirty="0" smtClean="0"/>
              <a:t>safe</a:t>
            </a:r>
            <a:endParaRPr lang="en-US" sz="2900" dirty="0"/>
          </a:p>
          <a:p>
            <a:r>
              <a:rPr lang="en-US" sz="2900" dirty="0" smtClean="0"/>
              <a:t>Challenges with paying for PrEP</a:t>
            </a:r>
            <a:endParaRPr lang="en-US" dirty="0"/>
          </a:p>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57128" y="4917935"/>
            <a:ext cx="1706830" cy="867349"/>
          </a:xfrm>
          <a:prstGeom prst="rect">
            <a:avLst/>
          </a:prstGeom>
        </p:spPr>
      </p:pic>
    </p:spTree>
    <p:extLst>
      <p:ext uri="{BB962C8B-B14F-4D97-AF65-F5344CB8AC3E}">
        <p14:creationId xmlns:p14="http://schemas.microsoft.com/office/powerpoint/2010/main" val="1426274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r>
              <a:rPr lang="en-US" sz="5400" dirty="0" smtClean="0">
                <a:solidFill>
                  <a:srgbClr val="FF0000"/>
                </a:solidFill>
              </a:rPr>
              <a:t>QUESTION</a:t>
            </a:r>
          </a:p>
          <a:p>
            <a:pPr marL="0" indent="0" algn="ctr">
              <a:buNone/>
            </a:pPr>
            <a:r>
              <a:rPr lang="en-US" sz="3600" dirty="0" smtClean="0"/>
              <a:t>Where in your community can people access </a:t>
            </a:r>
            <a:r>
              <a:rPr lang="en-US" sz="3600" dirty="0" err="1" smtClean="0"/>
              <a:t>PrEP</a:t>
            </a:r>
            <a:r>
              <a:rPr lang="en-US" sz="3600" dirty="0" smtClean="0"/>
              <a:t>? Where can they access PEP? </a:t>
            </a:r>
          </a:p>
        </p:txBody>
      </p:sp>
    </p:spTree>
    <p:extLst>
      <p:ext uri="{BB962C8B-B14F-4D97-AF65-F5344CB8AC3E}">
        <p14:creationId xmlns:p14="http://schemas.microsoft.com/office/powerpoint/2010/main" val="2120946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a:t>
            </a:r>
            <a:r>
              <a:rPr lang="en-US" b="1" dirty="0" err="1" smtClean="0"/>
              <a:t>PrEPs</a:t>
            </a:r>
            <a:r>
              <a:rPr lang="en-US" b="1" dirty="0" smtClean="0"/>
              <a:t>?</a:t>
            </a:r>
            <a:endParaRPr lang="en-US" b="1" dirty="0"/>
          </a:p>
        </p:txBody>
      </p:sp>
      <p:sp>
        <p:nvSpPr>
          <p:cNvPr id="3" name="Content Placeholder 2"/>
          <p:cNvSpPr>
            <a:spLocks noGrp="1"/>
          </p:cNvSpPr>
          <p:nvPr>
            <p:ph sz="quarter" idx="1"/>
          </p:nvPr>
        </p:nvSpPr>
        <p:spPr/>
        <p:txBody>
          <a:bodyPr>
            <a:normAutofit/>
          </a:bodyPr>
          <a:lstStyle/>
          <a:p>
            <a:r>
              <a:rPr lang="en-US" dirty="0"/>
              <a:t>Long</a:t>
            </a:r>
            <a:r>
              <a:rPr lang="en-US" dirty="0" smtClean="0"/>
              <a:t>-acting injectable </a:t>
            </a:r>
            <a:r>
              <a:rPr lang="en-US" dirty="0" smtClean="0"/>
              <a:t>PrEP</a:t>
            </a:r>
            <a:endParaRPr lang="en-US" dirty="0" smtClean="0"/>
          </a:p>
          <a:p>
            <a:pPr lvl="1"/>
            <a:r>
              <a:rPr lang="en-US" dirty="0" smtClean="0"/>
              <a:t>Cabotegravir in phase 3 clinical trial (HPTN 083)</a:t>
            </a:r>
          </a:p>
          <a:p>
            <a:pPr lvl="1"/>
            <a:r>
              <a:rPr lang="en-US" dirty="0" smtClean="0"/>
              <a:t>Intramuscular injections every eight weeks</a:t>
            </a:r>
          </a:p>
          <a:p>
            <a:pPr lvl="1"/>
            <a:r>
              <a:rPr lang="en-US" dirty="0" smtClean="0"/>
              <a:t>Requires long (approximately 12 months) oral PrEP once injections are discontinued</a:t>
            </a:r>
          </a:p>
          <a:p>
            <a:pPr lvl="1"/>
            <a:endParaRPr lang="en-US" dirty="0" smtClean="0"/>
          </a:p>
          <a:p>
            <a:r>
              <a:rPr lang="en-US" dirty="0" smtClean="0"/>
              <a:t>Oral PrEP 2.0</a:t>
            </a:r>
            <a:endParaRPr lang="en-US" dirty="0"/>
          </a:p>
          <a:p>
            <a:pPr lvl="1"/>
            <a:r>
              <a:rPr lang="en-US" dirty="0" err="1" smtClean="0"/>
              <a:t>Descovy</a:t>
            </a:r>
            <a:r>
              <a:rPr lang="en-US" baseline="30000" dirty="0" smtClean="0"/>
              <a:t>®</a:t>
            </a:r>
            <a:r>
              <a:rPr lang="en-US" dirty="0" smtClean="0"/>
              <a:t> vs. </a:t>
            </a:r>
            <a:r>
              <a:rPr lang="en-US" dirty="0" err="1" smtClean="0"/>
              <a:t>Truvada</a:t>
            </a:r>
            <a:r>
              <a:rPr lang="en-US" baseline="30000" dirty="0"/>
              <a:t>®</a:t>
            </a:r>
            <a:r>
              <a:rPr lang="en-US" dirty="0" smtClean="0"/>
              <a:t> – DISCOVER trial results in 2 to 3 years</a:t>
            </a:r>
          </a:p>
        </p:txBody>
      </p:sp>
    </p:spTree>
    <p:extLst>
      <p:ext uri="{BB962C8B-B14F-4D97-AF65-F5344CB8AC3E}">
        <p14:creationId xmlns:p14="http://schemas.microsoft.com/office/powerpoint/2010/main" val="3316920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Other New Tools for HIV-Negative People?</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Microbicide gels</a:t>
            </a:r>
          </a:p>
          <a:p>
            <a:pPr lvl="1"/>
            <a:r>
              <a:rPr lang="en-US" dirty="0" smtClean="0"/>
              <a:t>A gel containing medications that can be used vaginally or rectally to stop HIV</a:t>
            </a:r>
          </a:p>
          <a:p>
            <a:pPr lvl="1"/>
            <a:r>
              <a:rPr lang="en-US" dirty="0" smtClean="0"/>
              <a:t>Some progress for rectal gels; less promising news for vaginal</a:t>
            </a:r>
          </a:p>
          <a:p>
            <a:r>
              <a:rPr lang="en-US" dirty="0" smtClean="0"/>
              <a:t>Intravaginal microbicide rings</a:t>
            </a:r>
          </a:p>
          <a:p>
            <a:pPr lvl="1"/>
            <a:r>
              <a:rPr lang="en-US" dirty="0" smtClean="0"/>
              <a:t>Ring inserted vaginally and replaced monthly</a:t>
            </a:r>
          </a:p>
          <a:p>
            <a:pPr lvl="1"/>
            <a:r>
              <a:rPr lang="en-US" dirty="0" smtClean="0"/>
              <a:t>Ring </a:t>
            </a:r>
            <a:r>
              <a:rPr lang="en-US" dirty="0"/>
              <a:t>Study and Aspire: Twin </a:t>
            </a:r>
            <a:r>
              <a:rPr lang="en-US" dirty="0" smtClean="0"/>
              <a:t>trials showed </a:t>
            </a:r>
            <a:r>
              <a:rPr lang="en-US" dirty="0"/>
              <a:t>reductions in new HIV infections for women over age </a:t>
            </a:r>
            <a:r>
              <a:rPr lang="en-US" dirty="0" smtClean="0"/>
              <a:t>25</a:t>
            </a:r>
          </a:p>
          <a:p>
            <a:r>
              <a:rPr lang="en-US" dirty="0" smtClean="0"/>
              <a:t>Films, vaginal tablets, and rectal </a:t>
            </a:r>
            <a:r>
              <a:rPr lang="en-US" dirty="0"/>
              <a:t>d</a:t>
            </a:r>
            <a:r>
              <a:rPr lang="en-US" dirty="0" smtClean="0"/>
              <a:t>ouches</a:t>
            </a:r>
          </a:p>
          <a:p>
            <a:pPr lvl="1"/>
            <a:r>
              <a:rPr lang="en-US" dirty="0" smtClean="0"/>
              <a:t>Other </a:t>
            </a:r>
            <a:r>
              <a:rPr lang="en-US" dirty="0" err="1" smtClean="0"/>
              <a:t>insertable</a:t>
            </a:r>
            <a:r>
              <a:rPr lang="en-US" dirty="0" smtClean="0"/>
              <a:t> products</a:t>
            </a:r>
          </a:p>
          <a:p>
            <a:pPr lvl="1"/>
            <a:r>
              <a:rPr lang="en-US" dirty="0" smtClean="0"/>
              <a:t>In early-stage development</a:t>
            </a:r>
            <a:endParaRPr lang="en-US" dirty="0"/>
          </a:p>
        </p:txBody>
      </p:sp>
      <p:pic>
        <p:nvPicPr>
          <p:cNvPr id="4" name="Picture 3"/>
          <p:cNvPicPr>
            <a:picLocks noChangeAspect="1"/>
          </p:cNvPicPr>
          <p:nvPr/>
        </p:nvPicPr>
        <p:blipFill>
          <a:blip r:embed="rId3"/>
          <a:stretch>
            <a:fillRect/>
          </a:stretch>
        </p:blipFill>
        <p:spPr>
          <a:xfrm>
            <a:off x="7281549" y="4378362"/>
            <a:ext cx="1427674" cy="1903566"/>
          </a:xfrm>
          <a:prstGeom prst="rect">
            <a:avLst/>
          </a:prstGeom>
        </p:spPr>
      </p:pic>
      <p:sp>
        <p:nvSpPr>
          <p:cNvPr id="5" name="TextBox 4"/>
          <p:cNvSpPr txBox="1"/>
          <p:nvPr/>
        </p:nvSpPr>
        <p:spPr>
          <a:xfrm>
            <a:off x="6545984" y="6355548"/>
            <a:ext cx="8454547" cy="615553"/>
          </a:xfrm>
          <a:prstGeom prst="rect">
            <a:avLst/>
          </a:prstGeom>
          <a:noFill/>
        </p:spPr>
        <p:txBody>
          <a:bodyPr wrap="square" rtlCol="0">
            <a:spAutoFit/>
          </a:bodyPr>
          <a:lstStyle/>
          <a:p>
            <a:r>
              <a:rPr lang="en-US" sz="1600" i="1" dirty="0">
                <a:solidFill>
                  <a:prstClr val="black"/>
                </a:solidFill>
                <a:latin typeface="Georgia"/>
              </a:rPr>
              <a:t>Image </a:t>
            </a:r>
            <a:r>
              <a:rPr lang="en-US" sz="1600" i="1" dirty="0" smtClean="0">
                <a:solidFill>
                  <a:prstClr val="black"/>
                </a:solidFill>
                <a:latin typeface="Georgia"/>
              </a:rPr>
              <a:t>from: </a:t>
            </a:r>
            <a:r>
              <a:rPr lang="en-US" sz="1600" dirty="0" err="1" smtClean="0">
                <a:solidFill>
                  <a:prstClr val="black"/>
                </a:solidFill>
                <a:latin typeface="Georgia"/>
              </a:rPr>
              <a:t>P</a:t>
            </a:r>
            <a:r>
              <a:rPr lang="en-US" sz="1600" dirty="0" err="1" smtClean="0"/>
              <a:t>eople.com</a:t>
            </a:r>
            <a:endParaRPr lang="en-US" sz="1600" dirty="0"/>
          </a:p>
          <a:p>
            <a:r>
              <a:rPr lang="en-US" i="1" dirty="0" smtClean="0">
                <a:solidFill>
                  <a:prstClr val="black"/>
                </a:solidFill>
                <a:latin typeface="Georgia"/>
              </a:rPr>
              <a:t> </a:t>
            </a:r>
            <a:endParaRPr lang="en-US" i="1" dirty="0">
              <a:solidFill>
                <a:prstClr val="black"/>
              </a:solidFill>
              <a:latin typeface="Georgia"/>
            </a:endParaRPr>
          </a:p>
        </p:txBody>
      </p:sp>
    </p:spTree>
    <p:extLst>
      <p:ext uri="{BB962C8B-B14F-4D97-AF65-F5344CB8AC3E}">
        <p14:creationId xmlns:p14="http://schemas.microsoft.com/office/powerpoint/2010/main" val="227113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Objectives for Module 1</a:t>
            </a:r>
            <a:endParaRPr lang="en-US" b="1" dirty="0"/>
          </a:p>
        </p:txBody>
      </p:sp>
      <p:sp>
        <p:nvSpPr>
          <p:cNvPr id="3" name="Content Placeholder 2"/>
          <p:cNvSpPr>
            <a:spLocks noGrp="1"/>
          </p:cNvSpPr>
          <p:nvPr>
            <p:ph sz="quarter" idx="1"/>
          </p:nvPr>
        </p:nvSpPr>
        <p:spPr/>
        <p:txBody>
          <a:bodyPr>
            <a:normAutofit/>
          </a:bodyPr>
          <a:lstStyle/>
          <a:p>
            <a:pPr marL="0" indent="0">
              <a:buNone/>
            </a:pPr>
            <a:r>
              <a:rPr lang="en-US" dirty="0"/>
              <a:t>Our </a:t>
            </a:r>
            <a:r>
              <a:rPr lang="en-US" dirty="0" smtClean="0"/>
              <a:t>Mission(s) </a:t>
            </a:r>
            <a:r>
              <a:rPr lang="en-US" dirty="0"/>
              <a:t>Today:</a:t>
            </a:r>
          </a:p>
          <a:p>
            <a:endParaRPr lang="en-US" dirty="0"/>
          </a:p>
          <a:p>
            <a:pPr marL="514350" indent="-514350">
              <a:buFont typeface="+mj-lt"/>
              <a:buAutoNum type="arabicPeriod"/>
            </a:pPr>
            <a:r>
              <a:rPr lang="en-US" dirty="0" smtClean="0"/>
              <a:t>Discuss the difference between HIV prevention for HIV-negative people, HIV prevention for people living with HIV, and HIV testing</a:t>
            </a:r>
          </a:p>
          <a:p>
            <a:pPr marL="514350" indent="-514350">
              <a:buFont typeface="+mj-lt"/>
              <a:buAutoNum type="arabicPeriod"/>
            </a:pPr>
            <a:r>
              <a:rPr lang="en-US" dirty="0" smtClean="0"/>
              <a:t>Discuss </a:t>
            </a:r>
            <a:r>
              <a:rPr lang="en-US" dirty="0"/>
              <a:t>the evidence-based </a:t>
            </a:r>
            <a:r>
              <a:rPr lang="en-US" dirty="0" smtClean="0"/>
              <a:t>HIV prevention options we have available in 2017</a:t>
            </a:r>
          </a:p>
          <a:p>
            <a:pPr marL="514350" indent="-514350">
              <a:buFont typeface="+mj-lt"/>
              <a:buAutoNum type="arabicPeriod"/>
            </a:pPr>
            <a:r>
              <a:rPr lang="en-US" dirty="0" smtClean="0"/>
              <a:t>Provide an overview </a:t>
            </a:r>
            <a:r>
              <a:rPr lang="en-US" dirty="0" smtClean="0"/>
              <a:t>of new tools in development</a:t>
            </a:r>
          </a:p>
        </p:txBody>
      </p:sp>
    </p:spTree>
    <p:extLst>
      <p:ext uri="{BB962C8B-B14F-4D97-AF65-F5344CB8AC3E}">
        <p14:creationId xmlns:p14="http://schemas.microsoft.com/office/powerpoint/2010/main" val="2326317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Than </a:t>
            </a:r>
            <a:r>
              <a:rPr lang="en-US" b="1" dirty="0" smtClean="0"/>
              <a:t>PEP and </a:t>
            </a:r>
            <a:r>
              <a:rPr lang="en-US" b="1" dirty="0" err="1" smtClean="0"/>
              <a:t>PrEPs</a:t>
            </a:r>
            <a:endParaRPr lang="en-US" b="1" dirty="0"/>
          </a:p>
        </p:txBody>
      </p:sp>
      <p:sp>
        <p:nvSpPr>
          <p:cNvPr id="3" name="Content Placeholder 2"/>
          <p:cNvSpPr>
            <a:spLocks noGrp="1"/>
          </p:cNvSpPr>
          <p:nvPr>
            <p:ph sz="quarter" idx="1"/>
          </p:nvPr>
        </p:nvSpPr>
        <p:spPr/>
        <p:txBody>
          <a:bodyPr>
            <a:normAutofit fontScale="92500"/>
          </a:bodyPr>
          <a:lstStyle/>
          <a:p>
            <a:r>
              <a:rPr lang="en-US" dirty="0" smtClean="0"/>
              <a:t>Lesson from contraception: human beings need options</a:t>
            </a:r>
          </a:p>
          <a:p>
            <a:r>
              <a:rPr lang="en-US" dirty="0" err="1" smtClean="0"/>
              <a:t>PrEP</a:t>
            </a:r>
            <a:r>
              <a:rPr lang="en-US" dirty="0" smtClean="0"/>
              <a:t> isn’t just about stopping HIV acquisition:</a:t>
            </a:r>
          </a:p>
          <a:p>
            <a:pPr lvl="1"/>
            <a:r>
              <a:rPr lang="en-US" dirty="0" smtClean="0"/>
              <a:t>Mental health: peace of mind, reduction of fear</a:t>
            </a:r>
          </a:p>
          <a:p>
            <a:pPr lvl="1"/>
            <a:r>
              <a:rPr lang="en-US" dirty="0" smtClean="0"/>
              <a:t>Anti-stigma: PrEP helps HIV-negative people see the human and not the HIV</a:t>
            </a:r>
          </a:p>
          <a:p>
            <a:pPr lvl="1"/>
            <a:r>
              <a:rPr lang="en-US" dirty="0" smtClean="0"/>
              <a:t>Possibility for increased sexual intimacy</a:t>
            </a:r>
          </a:p>
          <a:p>
            <a:r>
              <a:rPr lang="en-US" dirty="0" smtClean="0"/>
              <a:t>PEP isn’t just another option for stopping an infection:</a:t>
            </a:r>
          </a:p>
          <a:p>
            <a:pPr lvl="1"/>
            <a:r>
              <a:rPr lang="en-US" dirty="0" smtClean="0"/>
              <a:t>Imagine you believe you’ve been exposed to HIV and you’re not on PrEP: PEP is your last prevention option</a:t>
            </a:r>
          </a:p>
          <a:p>
            <a:pPr lvl="1"/>
            <a:r>
              <a:rPr lang="en-US" dirty="0" smtClean="0"/>
              <a:t>Every time that someone can’t access PEP after a possible exposure is an inexcusable injustice and major societal failure </a:t>
            </a:r>
            <a:endParaRPr lang="en-US" dirty="0"/>
          </a:p>
        </p:txBody>
      </p:sp>
    </p:spTree>
    <p:extLst>
      <p:ext uri="{BB962C8B-B14F-4D97-AF65-F5344CB8AC3E}">
        <p14:creationId xmlns:p14="http://schemas.microsoft.com/office/powerpoint/2010/main" val="1318595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endParaRPr lang="en-US" sz="5400" dirty="0" smtClean="0"/>
          </a:p>
          <a:p>
            <a:pPr marL="0" indent="0" algn="ctr">
              <a:buNone/>
            </a:pPr>
            <a:r>
              <a:rPr lang="en-US" sz="5400" dirty="0" smtClean="0"/>
              <a:t>Options for</a:t>
            </a:r>
            <a:r>
              <a:rPr lang="en-US" sz="5400" dirty="0"/>
              <a:t> </a:t>
            </a:r>
            <a:r>
              <a:rPr lang="en-US" sz="5400" dirty="0" smtClean="0"/>
              <a:t>Stopping HIV </a:t>
            </a:r>
            <a:r>
              <a:rPr lang="en-US" sz="5400" dirty="0" smtClean="0">
                <a:solidFill>
                  <a:srgbClr val="FF0000"/>
                </a:solidFill>
              </a:rPr>
              <a:t>TRANSMISSION</a:t>
            </a:r>
            <a:r>
              <a:rPr lang="en-US" sz="5400" dirty="0" smtClean="0"/>
              <a:t> OR </a:t>
            </a:r>
            <a:r>
              <a:rPr lang="en-US" sz="5400" dirty="0" smtClean="0">
                <a:solidFill>
                  <a:srgbClr val="FF0000"/>
                </a:solidFill>
              </a:rPr>
              <a:t>ACQUISITION</a:t>
            </a:r>
          </a:p>
        </p:txBody>
      </p:sp>
    </p:spTree>
    <p:extLst>
      <p:ext uri="{BB962C8B-B14F-4D97-AF65-F5344CB8AC3E}">
        <p14:creationId xmlns:p14="http://schemas.microsoft.com/office/powerpoint/2010/main" val="467283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Needle and Syringe Programs (NSPs or SAPs)</a:t>
            </a:r>
            <a:endParaRPr lang="en-US" sz="2800" b="1" dirty="0"/>
          </a:p>
        </p:txBody>
      </p:sp>
      <p:sp>
        <p:nvSpPr>
          <p:cNvPr id="3" name="Content Placeholder 2"/>
          <p:cNvSpPr>
            <a:spLocks noGrp="1"/>
          </p:cNvSpPr>
          <p:nvPr>
            <p:ph sz="quarter" idx="1"/>
          </p:nvPr>
        </p:nvSpPr>
        <p:spPr/>
        <p:txBody>
          <a:bodyPr>
            <a:normAutofit lnSpcReduction="10000"/>
          </a:bodyPr>
          <a:lstStyle/>
          <a:p>
            <a:r>
              <a:rPr lang="en-US" sz="2900" dirty="0"/>
              <a:t>Expert opinion, as well as some studies, </a:t>
            </a:r>
            <a:r>
              <a:rPr lang="en-US" sz="2900" dirty="0" smtClean="0">
                <a:solidFill>
                  <a:srgbClr val="FF0000"/>
                </a:solidFill>
              </a:rPr>
              <a:t>strongly support NSPs/SAPs </a:t>
            </a:r>
            <a:r>
              <a:rPr lang="en-US" sz="2900" dirty="0">
                <a:solidFill>
                  <a:srgbClr val="FF0000"/>
                </a:solidFill>
              </a:rPr>
              <a:t>for HIV </a:t>
            </a:r>
            <a:r>
              <a:rPr lang="en-US" sz="2900" dirty="0" smtClean="0">
                <a:solidFill>
                  <a:srgbClr val="FF0000"/>
                </a:solidFill>
              </a:rPr>
              <a:t>prevention</a:t>
            </a:r>
          </a:p>
          <a:p>
            <a:r>
              <a:rPr lang="en-US" dirty="0" smtClean="0"/>
              <a:t>NSPs </a:t>
            </a:r>
            <a:r>
              <a:rPr lang="en-US" dirty="0"/>
              <a:t>partner </a:t>
            </a:r>
            <a:r>
              <a:rPr lang="en-US" dirty="0" smtClean="0"/>
              <a:t>well </a:t>
            </a:r>
            <a:r>
              <a:rPr lang="en-US" dirty="0"/>
              <a:t>with </a:t>
            </a:r>
            <a:r>
              <a:rPr lang="en-US" dirty="0" smtClean="0"/>
              <a:t>other </a:t>
            </a:r>
            <a:r>
              <a:rPr lang="en-US" dirty="0"/>
              <a:t>prevention and wellness </a:t>
            </a:r>
            <a:r>
              <a:rPr lang="en-US" dirty="0" smtClean="0"/>
              <a:t>services</a:t>
            </a:r>
          </a:p>
          <a:p>
            <a:pPr lvl="1"/>
            <a:r>
              <a:rPr lang="en-US" dirty="0" smtClean="0"/>
              <a:t>NSPs </a:t>
            </a:r>
            <a:r>
              <a:rPr lang="en-US" dirty="0"/>
              <a:t>that connect people who inject heroin with opioid substitution therapies may be most successful at preventing </a:t>
            </a:r>
            <a:r>
              <a:rPr lang="en-US" dirty="0" smtClean="0"/>
              <a:t>infection</a:t>
            </a:r>
          </a:p>
          <a:p>
            <a:pPr lvl="1"/>
            <a:r>
              <a:rPr lang="en-US" dirty="0" smtClean="0"/>
              <a:t>Access/education for naloxone </a:t>
            </a:r>
            <a:endParaRPr lang="en-US" dirty="0"/>
          </a:p>
          <a:p>
            <a:r>
              <a:rPr lang="en-US" dirty="0" smtClean="0"/>
              <a:t>Urgent need for greater access to </a:t>
            </a:r>
          </a:p>
          <a:p>
            <a:pPr marL="0" indent="0">
              <a:buNone/>
            </a:pPr>
            <a:r>
              <a:rPr lang="en-US" dirty="0"/>
              <a:t> </a:t>
            </a:r>
            <a:r>
              <a:rPr lang="en-US" dirty="0" smtClean="0"/>
              <a:t>  NSPs</a:t>
            </a:r>
          </a:p>
          <a:p>
            <a:pPr lvl="1"/>
            <a:r>
              <a:rPr lang="en-US" dirty="0" smtClean="0"/>
              <a:t>Think: Indiana</a:t>
            </a:r>
          </a:p>
        </p:txBody>
      </p:sp>
      <p:pic>
        <p:nvPicPr>
          <p:cNvPr id="4" name="Picture 3"/>
          <p:cNvPicPr>
            <a:picLocks noChangeAspect="1"/>
          </p:cNvPicPr>
          <p:nvPr/>
        </p:nvPicPr>
        <p:blipFill>
          <a:blip r:embed="rId3"/>
          <a:stretch>
            <a:fillRect/>
          </a:stretch>
        </p:blipFill>
        <p:spPr>
          <a:xfrm>
            <a:off x="5999838" y="4163209"/>
            <a:ext cx="2991169" cy="2215335"/>
          </a:xfrm>
          <a:prstGeom prst="rect">
            <a:avLst/>
          </a:prstGeom>
        </p:spPr>
      </p:pic>
      <p:sp>
        <p:nvSpPr>
          <p:cNvPr id="5" name="TextBox 4"/>
          <p:cNvSpPr txBox="1"/>
          <p:nvPr/>
        </p:nvSpPr>
        <p:spPr>
          <a:xfrm>
            <a:off x="5994888" y="6352304"/>
            <a:ext cx="4036112" cy="338554"/>
          </a:xfrm>
          <a:prstGeom prst="rect">
            <a:avLst/>
          </a:prstGeom>
          <a:noFill/>
        </p:spPr>
        <p:txBody>
          <a:bodyPr wrap="square" rtlCol="0">
            <a:spAutoFit/>
          </a:bodyPr>
          <a:lstStyle/>
          <a:p>
            <a:r>
              <a:rPr lang="en-US" sz="1600" i="1" dirty="0">
                <a:solidFill>
                  <a:prstClr val="black"/>
                </a:solidFill>
                <a:latin typeface="Georgia"/>
              </a:rPr>
              <a:t>Image </a:t>
            </a:r>
            <a:r>
              <a:rPr lang="en-US" sz="1600" i="1" dirty="0" smtClean="0">
                <a:solidFill>
                  <a:prstClr val="black"/>
                </a:solidFill>
                <a:latin typeface="Georgia"/>
              </a:rPr>
              <a:t>from: </a:t>
            </a:r>
            <a:r>
              <a:rPr lang="en-US" sz="1600" dirty="0" err="1" smtClean="0">
                <a:solidFill>
                  <a:prstClr val="black"/>
                </a:solidFill>
                <a:latin typeface="Georgia"/>
              </a:rPr>
              <a:t>Housingworks.org</a:t>
            </a:r>
            <a:r>
              <a:rPr lang="en-US" sz="1600" i="1" dirty="0" smtClean="0">
                <a:solidFill>
                  <a:prstClr val="black"/>
                </a:solidFill>
                <a:latin typeface="Georgia"/>
              </a:rPr>
              <a:t> </a:t>
            </a:r>
            <a:endParaRPr lang="en-US" sz="1600" i="1" dirty="0">
              <a:solidFill>
                <a:prstClr val="black"/>
              </a:solidFill>
              <a:latin typeface="Georgia"/>
            </a:endParaRPr>
          </a:p>
        </p:txBody>
      </p:sp>
    </p:spTree>
    <p:extLst>
      <p:ext uri="{BB962C8B-B14F-4D97-AF65-F5344CB8AC3E}">
        <p14:creationId xmlns:p14="http://schemas.microsoft.com/office/powerpoint/2010/main" val="256253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 name="image12.png"/>
          <p:cNvPicPr/>
          <p:nvPr/>
        </p:nvPicPr>
        <p:blipFill>
          <a:blip r:embed="rId3">
            <a:extLst/>
          </a:blip>
          <a:stretch>
            <a:fillRect/>
          </a:stretch>
        </p:blipFill>
        <p:spPr>
          <a:xfrm>
            <a:off x="152400" y="14287"/>
            <a:ext cx="8839200" cy="6829426"/>
          </a:xfrm>
          <a:prstGeom prst="rect">
            <a:avLst/>
          </a:prstGeom>
          <a:ln w="12700">
            <a:miter lim="400000"/>
          </a:ln>
        </p:spPr>
      </p:pic>
      <p:cxnSp>
        <p:nvCxnSpPr>
          <p:cNvPr id="3" name="Straight Connector 2"/>
          <p:cNvCxnSpPr/>
          <p:nvPr/>
        </p:nvCxnSpPr>
        <p:spPr>
          <a:xfrm flipH="1">
            <a:off x="5638800" y="2514600"/>
            <a:ext cx="152400" cy="381000"/>
          </a:xfrm>
          <a:prstGeom prst="line">
            <a:avLst/>
          </a:prstGeom>
          <a:noFill/>
          <a:ln w="25400" cap="flat">
            <a:solidFill>
              <a:schemeClr val="tx1"/>
            </a:solidFill>
            <a:prstDash val="solid"/>
            <a:bevel/>
          </a:ln>
          <a:effectLst>
            <a:outerShdw blurRad="38100" dist="30000" dir="5400000" rotWithShape="0">
              <a:srgbClr val="000000">
                <a:alpha val="45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1713946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Condoms and Lube</a:t>
            </a:r>
            <a:endParaRPr lang="en-US" b="1" dirty="0"/>
          </a:p>
        </p:txBody>
      </p:sp>
      <p:sp>
        <p:nvSpPr>
          <p:cNvPr id="3" name="Content Placeholder 2"/>
          <p:cNvSpPr>
            <a:spLocks noGrp="1"/>
          </p:cNvSpPr>
          <p:nvPr>
            <p:ph sz="quarter" idx="1"/>
          </p:nvPr>
        </p:nvSpPr>
        <p:spPr/>
        <p:txBody>
          <a:bodyPr>
            <a:normAutofit/>
          </a:bodyPr>
          <a:lstStyle/>
          <a:p>
            <a:r>
              <a:rPr lang="en-US" sz="2900" dirty="0" smtClean="0"/>
              <a:t>Condoms (both insertive and receptive) </a:t>
            </a:r>
          </a:p>
          <a:p>
            <a:pPr marL="0" indent="0">
              <a:buNone/>
            </a:pPr>
            <a:r>
              <a:rPr lang="en-US" sz="2900" dirty="0" smtClean="0"/>
              <a:t>    work </a:t>
            </a:r>
            <a:r>
              <a:rPr lang="en-US" sz="2900" dirty="0"/>
              <a:t>if </a:t>
            </a:r>
            <a:r>
              <a:rPr lang="en-US" sz="2900" dirty="0" smtClean="0"/>
              <a:t>used </a:t>
            </a:r>
            <a:r>
              <a:rPr lang="en-US" sz="2900" dirty="0"/>
              <a:t>correctly </a:t>
            </a:r>
            <a:r>
              <a:rPr lang="en-US" sz="2900" dirty="0" smtClean="0"/>
              <a:t>and consistently </a:t>
            </a:r>
            <a:endParaRPr lang="en-US" sz="2900" dirty="0"/>
          </a:p>
          <a:p>
            <a:pPr lvl="1"/>
            <a:r>
              <a:rPr lang="en-US" dirty="0" smtClean="0"/>
              <a:t>Also estimated to reduce risk of syphilis infection by about 50% to 66%</a:t>
            </a:r>
          </a:p>
          <a:p>
            <a:r>
              <a:rPr lang="en-US" dirty="0" smtClean="0"/>
              <a:t>An option that works for some individuals, but not on a population level</a:t>
            </a:r>
          </a:p>
          <a:p>
            <a:pPr lvl="1"/>
            <a:r>
              <a:rPr lang="en-US" dirty="0" smtClean="0"/>
              <a:t>CDC data: majority </a:t>
            </a:r>
            <a:r>
              <a:rPr lang="en-US" dirty="0"/>
              <a:t>of </a:t>
            </a:r>
            <a:r>
              <a:rPr lang="en-US" dirty="0" smtClean="0"/>
              <a:t>men who have sex with men have </a:t>
            </a:r>
            <a:r>
              <a:rPr lang="en-US" dirty="0"/>
              <a:t>had sex without </a:t>
            </a:r>
            <a:r>
              <a:rPr lang="en-US" dirty="0" smtClean="0"/>
              <a:t>a </a:t>
            </a:r>
            <a:r>
              <a:rPr lang="en-US" dirty="0"/>
              <a:t>condom at least once in the past year with a partner of unknown </a:t>
            </a:r>
            <a:r>
              <a:rPr lang="en-US" dirty="0" smtClean="0"/>
              <a:t>HIV status</a:t>
            </a:r>
            <a:endParaRPr lang="en-US" dirty="0"/>
          </a:p>
          <a:p>
            <a:pPr lvl="1"/>
            <a:r>
              <a:rPr lang="en-US" dirty="0"/>
              <a:t>One night stand: the protective benefits do </a:t>
            </a:r>
            <a:r>
              <a:rPr lang="en-US" dirty="0" smtClean="0"/>
              <a:t>not</a:t>
            </a:r>
            <a:r>
              <a:rPr lang="en-US" dirty="0"/>
              <a:t> </a:t>
            </a:r>
            <a:r>
              <a:rPr lang="en-US" dirty="0" smtClean="0"/>
              <a:t>translate </a:t>
            </a:r>
            <a:r>
              <a:rPr lang="en-US" dirty="0"/>
              <a:t>to future sexual acts</a:t>
            </a:r>
          </a:p>
          <a:p>
            <a:pPr lvl="2"/>
            <a:endParaRPr lang="en-US" dirty="0"/>
          </a:p>
          <a:p>
            <a:endParaRPr lang="en-US" dirty="0"/>
          </a:p>
        </p:txBody>
      </p:sp>
      <p:pic>
        <p:nvPicPr>
          <p:cNvPr id="4" name="Picture 3" descr="4 Condom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394" y="141202"/>
            <a:ext cx="1805868" cy="1692700"/>
          </a:xfrm>
          <a:prstGeom prst="rect">
            <a:avLst/>
          </a:prstGeom>
        </p:spPr>
      </p:pic>
    </p:spTree>
    <p:extLst>
      <p:ext uri="{BB962C8B-B14F-4D97-AF65-F5344CB8AC3E}">
        <p14:creationId xmlns:p14="http://schemas.microsoft.com/office/powerpoint/2010/main" val="4202160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Behavioral Interventions</a:t>
            </a:r>
            <a:endParaRPr lang="en-US" b="1" dirty="0"/>
          </a:p>
        </p:txBody>
      </p:sp>
      <p:sp>
        <p:nvSpPr>
          <p:cNvPr id="3" name="Content Placeholder 2"/>
          <p:cNvSpPr>
            <a:spLocks noGrp="1"/>
          </p:cNvSpPr>
          <p:nvPr>
            <p:ph sz="quarter" idx="1"/>
          </p:nvPr>
        </p:nvSpPr>
        <p:spPr/>
        <p:txBody>
          <a:bodyPr>
            <a:normAutofit/>
          </a:bodyPr>
          <a:lstStyle/>
          <a:p>
            <a:r>
              <a:rPr lang="en-US" dirty="0" smtClean="0"/>
              <a:t>All prevention options require behavioral change</a:t>
            </a:r>
          </a:p>
          <a:p>
            <a:r>
              <a:rPr lang="en-US" dirty="0" smtClean="0"/>
              <a:t>Effective Behavioral Interventions (EBIs)</a:t>
            </a:r>
          </a:p>
          <a:p>
            <a:pPr lvl="1"/>
            <a:r>
              <a:rPr lang="en-US" dirty="0" smtClean="0"/>
              <a:t>Some encouraging data for some interventions, but largely inconclusive</a:t>
            </a:r>
          </a:p>
          <a:p>
            <a:r>
              <a:rPr lang="en-US" dirty="0" smtClean="0"/>
              <a:t>New approaches needed</a:t>
            </a:r>
          </a:p>
          <a:p>
            <a:pPr lvl="1"/>
            <a:r>
              <a:rPr lang="en-US" dirty="0" smtClean="0"/>
              <a:t>Incorporating PrEP and PEP</a:t>
            </a:r>
          </a:p>
          <a:p>
            <a:pPr lvl="1"/>
            <a:r>
              <a:rPr lang="en-US" dirty="0" smtClean="0"/>
              <a:t>Adherence interventions</a:t>
            </a:r>
          </a:p>
          <a:p>
            <a:pPr lvl="1"/>
            <a:r>
              <a:rPr lang="en-US" dirty="0" smtClean="0"/>
              <a:t>Interventions for transgender </a:t>
            </a:r>
            <a:r>
              <a:rPr lang="en-US" sz="2200" dirty="0" smtClean="0">
                <a:solidFill>
                  <a:schemeClr val="tx2"/>
                </a:solidFill>
              </a:rPr>
              <a:t>women and gay and bisexual </a:t>
            </a:r>
          </a:p>
          <a:p>
            <a:pPr marL="548640" lvl="2" indent="0">
              <a:buNone/>
            </a:pPr>
            <a:r>
              <a:rPr lang="en-US" sz="2200" dirty="0" smtClean="0">
                <a:solidFill>
                  <a:schemeClr val="tx2"/>
                </a:solidFill>
              </a:rPr>
              <a:t>men of color</a:t>
            </a:r>
            <a:endParaRPr lang="en-US" sz="2200" dirty="0">
              <a:solidFill>
                <a:schemeClr val="tx2"/>
              </a:solidFill>
            </a:endParaRPr>
          </a:p>
        </p:txBody>
      </p:sp>
    </p:spTree>
    <p:extLst>
      <p:ext uri="{BB962C8B-B14F-4D97-AF65-F5344CB8AC3E}">
        <p14:creationId xmlns:p14="http://schemas.microsoft.com/office/powerpoint/2010/main" val="4254524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41125"/>
            <a:ext cx="8534400" cy="758952"/>
          </a:xfrm>
        </p:spPr>
        <p:txBody>
          <a:bodyPr>
            <a:normAutofit fontScale="90000"/>
          </a:bodyPr>
          <a:lstStyle/>
          <a:p>
            <a:r>
              <a:rPr lang="en-US" b="1" dirty="0" smtClean="0"/>
              <a:t>Housing, Case </a:t>
            </a:r>
            <a:r>
              <a:rPr lang="en-US" b="1" dirty="0"/>
              <a:t>M</a:t>
            </a:r>
            <a:r>
              <a:rPr lang="en-US" b="1" dirty="0" smtClean="0"/>
              <a:t>anagement, and Other </a:t>
            </a:r>
            <a:r>
              <a:rPr lang="en-US" b="1" dirty="0"/>
              <a:t>S</a:t>
            </a:r>
            <a:r>
              <a:rPr lang="en-US" b="1" dirty="0" smtClean="0"/>
              <a:t>upport </a:t>
            </a:r>
            <a:r>
              <a:rPr lang="en-US" b="1" dirty="0"/>
              <a:t>S</a:t>
            </a:r>
            <a:r>
              <a:rPr lang="en-US" b="1" dirty="0" smtClean="0"/>
              <a:t>ervices</a:t>
            </a:r>
            <a:endParaRPr lang="en-US" b="1" dirty="0"/>
          </a:p>
        </p:txBody>
      </p:sp>
      <p:sp>
        <p:nvSpPr>
          <p:cNvPr id="3" name="Content Placeholder 2"/>
          <p:cNvSpPr>
            <a:spLocks noGrp="1"/>
          </p:cNvSpPr>
          <p:nvPr>
            <p:ph sz="quarter" idx="1"/>
          </p:nvPr>
        </p:nvSpPr>
        <p:spPr/>
        <p:txBody>
          <a:bodyPr/>
          <a:lstStyle/>
          <a:p>
            <a:r>
              <a:rPr lang="en-US" dirty="0" smtClean="0"/>
              <a:t>Support services have been essential in the care and treatment of people living with HIV</a:t>
            </a:r>
          </a:p>
          <a:p>
            <a:r>
              <a:rPr lang="en-US" dirty="0" smtClean="0"/>
              <a:t>Do we need prevention case management?</a:t>
            </a:r>
          </a:p>
          <a:p>
            <a:r>
              <a:rPr lang="en-US" dirty="0" smtClean="0"/>
              <a:t>Meeting more than HIV prevention needs: housing, mental health, job training, 	other health needs that make us vulnerable</a:t>
            </a:r>
            <a:endParaRPr lang="en-US" dirty="0"/>
          </a:p>
        </p:txBody>
      </p:sp>
      <p:pic>
        <p:nvPicPr>
          <p:cNvPr id="6" name="Picture 5" descr="housing_is_healthca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098" y="3884271"/>
            <a:ext cx="2776054" cy="2356288"/>
          </a:xfrm>
          <a:prstGeom prst="rect">
            <a:avLst/>
          </a:prstGeom>
        </p:spPr>
      </p:pic>
      <p:sp>
        <p:nvSpPr>
          <p:cNvPr id="7" name="TextBox 6"/>
          <p:cNvSpPr txBox="1"/>
          <p:nvPr/>
        </p:nvSpPr>
        <p:spPr>
          <a:xfrm>
            <a:off x="5994888" y="6352304"/>
            <a:ext cx="4036112" cy="338554"/>
          </a:xfrm>
          <a:prstGeom prst="rect">
            <a:avLst/>
          </a:prstGeom>
          <a:noFill/>
        </p:spPr>
        <p:txBody>
          <a:bodyPr wrap="square" rtlCol="0">
            <a:spAutoFit/>
          </a:bodyPr>
          <a:lstStyle/>
          <a:p>
            <a:r>
              <a:rPr lang="en-US" sz="1600" i="1" dirty="0">
                <a:solidFill>
                  <a:prstClr val="black"/>
                </a:solidFill>
                <a:latin typeface="Georgia"/>
              </a:rPr>
              <a:t>Image </a:t>
            </a:r>
            <a:r>
              <a:rPr lang="en-US" sz="1600" i="1" dirty="0" smtClean="0">
                <a:solidFill>
                  <a:prstClr val="black"/>
                </a:solidFill>
                <a:latin typeface="Georgia"/>
              </a:rPr>
              <a:t>from: </a:t>
            </a:r>
            <a:r>
              <a:rPr lang="en-US" sz="1600" dirty="0" err="1" smtClean="0">
                <a:solidFill>
                  <a:prstClr val="black"/>
                </a:solidFill>
                <a:latin typeface="Georgia"/>
              </a:rPr>
              <a:t>Housingworks.org</a:t>
            </a:r>
            <a:r>
              <a:rPr lang="en-US" sz="1600" i="1" dirty="0" smtClean="0">
                <a:solidFill>
                  <a:prstClr val="black"/>
                </a:solidFill>
                <a:latin typeface="Georgia"/>
              </a:rPr>
              <a:t> </a:t>
            </a:r>
            <a:endParaRPr lang="en-US" sz="1600" i="1" dirty="0">
              <a:solidFill>
                <a:prstClr val="black"/>
              </a:solidFill>
              <a:latin typeface="Georgia"/>
            </a:endParaRPr>
          </a:p>
        </p:txBody>
      </p:sp>
    </p:spTree>
    <p:extLst>
      <p:ext uri="{BB962C8B-B14F-4D97-AF65-F5344CB8AC3E}">
        <p14:creationId xmlns:p14="http://schemas.microsoft.com/office/powerpoint/2010/main" val="218885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r>
              <a:rPr lang="en-US" sz="5400" dirty="0" smtClean="0">
                <a:solidFill>
                  <a:srgbClr val="FF0000"/>
                </a:solidFill>
              </a:rPr>
              <a:t>QUESTION</a:t>
            </a:r>
          </a:p>
          <a:p>
            <a:pPr marL="0" indent="0" algn="ctr">
              <a:buNone/>
            </a:pPr>
            <a:r>
              <a:rPr lang="en-US" sz="3600" dirty="0" smtClean="0">
                <a:solidFill>
                  <a:srgbClr val="000000"/>
                </a:solidFill>
              </a:rPr>
              <a:t>What prevention options are easily accessible in your community? What are some of the main barriers to access?</a:t>
            </a:r>
            <a:endParaRPr lang="en-US" sz="3600" dirty="0">
              <a:solidFill>
                <a:srgbClr val="000000"/>
              </a:solidFill>
            </a:endParaRPr>
          </a:p>
        </p:txBody>
      </p:sp>
    </p:spTree>
    <p:extLst>
      <p:ext uri="{BB962C8B-B14F-4D97-AF65-F5344CB8AC3E}">
        <p14:creationId xmlns:p14="http://schemas.microsoft.com/office/powerpoint/2010/main" val="3267844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endParaRPr lang="en-US" sz="5400" dirty="0" smtClean="0"/>
          </a:p>
          <a:p>
            <a:pPr marL="0" indent="0" algn="ctr">
              <a:buNone/>
            </a:pPr>
            <a:r>
              <a:rPr lang="en-US" sz="5400" dirty="0" smtClean="0"/>
              <a:t>Visualizing </a:t>
            </a:r>
            <a:r>
              <a:rPr lang="en-US" sz="5400" dirty="0"/>
              <a:t>Comprehensive Prevention</a:t>
            </a:r>
            <a:endParaRPr lang="en-US" sz="5400" dirty="0" smtClean="0"/>
          </a:p>
        </p:txBody>
      </p:sp>
    </p:spTree>
    <p:extLst>
      <p:ext uri="{BB962C8B-B14F-4D97-AF65-F5344CB8AC3E}">
        <p14:creationId xmlns:p14="http://schemas.microsoft.com/office/powerpoint/2010/main" val="399664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Content Placeholder 4" descr="TAG Double Helix.jp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25377" t="1" r="-25377" b="-5496"/>
          <a:stretch/>
        </p:blipFill>
        <p:spPr>
          <a:xfrm>
            <a:off x="-701580" y="420122"/>
            <a:ext cx="10531866" cy="5973492"/>
          </a:xfrm>
        </p:spPr>
      </p:pic>
    </p:spTree>
    <p:extLst>
      <p:ext uri="{BB962C8B-B14F-4D97-AF65-F5344CB8AC3E}">
        <p14:creationId xmlns:p14="http://schemas.microsoft.com/office/powerpoint/2010/main" val="81329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endParaRPr lang="en-US" sz="5400" dirty="0" smtClean="0"/>
          </a:p>
          <a:p>
            <a:pPr marL="0" indent="0" algn="ctr">
              <a:buNone/>
            </a:pPr>
            <a:r>
              <a:rPr lang="en-US" sz="5400" dirty="0" smtClean="0"/>
              <a:t>What is</a:t>
            </a:r>
          </a:p>
          <a:p>
            <a:pPr marL="0" indent="0" algn="ctr">
              <a:buNone/>
            </a:pPr>
            <a:r>
              <a:rPr lang="en-US" sz="5400" dirty="0" smtClean="0">
                <a:solidFill>
                  <a:srgbClr val="FF0000"/>
                </a:solidFill>
              </a:rPr>
              <a:t>HIV PREVENTION</a:t>
            </a:r>
            <a:r>
              <a:rPr lang="en-US" sz="5400" dirty="0" smtClean="0"/>
              <a:t>?</a:t>
            </a:r>
          </a:p>
          <a:p>
            <a:pPr marL="0" indent="0" algn="ctr">
              <a:buNone/>
            </a:pPr>
            <a:r>
              <a:rPr lang="en-US" sz="3600" dirty="0" smtClean="0"/>
              <a:t>(It’s not always as simple as it seems)</a:t>
            </a:r>
            <a:endParaRPr lang="en-US" sz="3600" dirty="0"/>
          </a:p>
        </p:txBody>
      </p:sp>
    </p:spTree>
    <p:extLst>
      <p:ext uri="{BB962C8B-B14F-4D97-AF65-F5344CB8AC3E}">
        <p14:creationId xmlns:p14="http://schemas.microsoft.com/office/powerpoint/2010/main" val="228600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vention continuum schematics 5(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90" y="-203839"/>
            <a:ext cx="10359201" cy="8004837"/>
          </a:xfrm>
          <a:prstGeom prst="rect">
            <a:avLst/>
          </a:prstGeom>
        </p:spPr>
      </p:pic>
      <p:sp>
        <p:nvSpPr>
          <p:cNvPr id="3" name="TextBox 2"/>
          <p:cNvSpPr txBox="1"/>
          <p:nvPr/>
        </p:nvSpPr>
        <p:spPr>
          <a:xfrm>
            <a:off x="457496" y="481194"/>
            <a:ext cx="8187597" cy="646331"/>
          </a:xfrm>
          <a:prstGeom prst="rect">
            <a:avLst/>
          </a:prstGeom>
          <a:noFill/>
        </p:spPr>
        <p:txBody>
          <a:bodyPr wrap="square" rtlCol="0">
            <a:spAutoFit/>
          </a:bodyPr>
          <a:lstStyle/>
          <a:p>
            <a:r>
              <a:rPr lang="en-US" dirty="0" smtClean="0"/>
              <a:t>An Integrated Primary and Secondary HIV Prevention Continuum: </a:t>
            </a:r>
            <a:br>
              <a:rPr lang="en-US" dirty="0" smtClean="0"/>
            </a:br>
            <a:r>
              <a:rPr lang="en-US" dirty="0" smtClean="0"/>
              <a:t>Conceptual Framework</a:t>
            </a:r>
            <a:endParaRPr lang="en-US" dirty="0"/>
          </a:p>
        </p:txBody>
      </p:sp>
      <p:sp>
        <p:nvSpPr>
          <p:cNvPr id="4" name="TextBox 3"/>
          <p:cNvSpPr txBox="1"/>
          <p:nvPr/>
        </p:nvSpPr>
        <p:spPr>
          <a:xfrm>
            <a:off x="165645" y="6343651"/>
            <a:ext cx="8613541" cy="400110"/>
          </a:xfrm>
          <a:prstGeom prst="rect">
            <a:avLst/>
          </a:prstGeom>
          <a:noFill/>
        </p:spPr>
        <p:txBody>
          <a:bodyPr wrap="square" rtlCol="0">
            <a:spAutoFit/>
          </a:bodyPr>
          <a:lstStyle/>
          <a:p>
            <a:r>
              <a:rPr lang="en-US" sz="1000" dirty="0" smtClean="0"/>
              <a:t>Horn T, Sherwood J, </a:t>
            </a:r>
            <a:r>
              <a:rPr lang="en-US" sz="1000" dirty="0" err="1" smtClean="0"/>
              <a:t>Remien</a:t>
            </a:r>
            <a:r>
              <a:rPr lang="en-US" sz="1000" dirty="0" smtClean="0"/>
              <a:t> RH, Nash D, </a:t>
            </a:r>
            <a:r>
              <a:rPr lang="en-US" sz="1000" dirty="0" err="1" smtClean="0"/>
              <a:t>Auerbach</a:t>
            </a:r>
            <a:r>
              <a:rPr lang="en-US" sz="1000" dirty="0" smtClean="0"/>
              <a:t> JD, et al. Towards an integrated primary and secondary HIV prevention continuum for the United States: a cyclical process model. J </a:t>
            </a:r>
            <a:r>
              <a:rPr lang="en-US" sz="1000" dirty="0" err="1" smtClean="0"/>
              <a:t>Int</a:t>
            </a:r>
            <a:r>
              <a:rPr lang="en-US" sz="1000" dirty="0" smtClean="0"/>
              <a:t> AIDS Soc. 2016 Nov 17;19(1):21263. </a:t>
            </a:r>
            <a:r>
              <a:rPr lang="en-US" sz="1000" dirty="0" err="1" smtClean="0"/>
              <a:t>doi</a:t>
            </a:r>
            <a:r>
              <a:rPr lang="en-US" sz="1000" dirty="0" smtClean="0"/>
              <a:t>: 10.7448/IAS.19.1.21263.</a:t>
            </a:r>
            <a:endParaRPr lang="en-US" sz="1000" dirty="0"/>
          </a:p>
        </p:txBody>
      </p:sp>
    </p:spTree>
    <p:extLst>
      <p:ext uri="{BB962C8B-B14F-4D97-AF65-F5344CB8AC3E}">
        <p14:creationId xmlns:p14="http://schemas.microsoft.com/office/powerpoint/2010/main" val="4100701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8467381"/>
              </p:ext>
            </p:extLst>
          </p:nvPr>
        </p:nvGraphicFramePr>
        <p:xfrm>
          <a:off x="1569684" y="1241404"/>
          <a:ext cx="5815366" cy="4909587"/>
        </p:xfrm>
        <a:graphic>
          <a:graphicData uri="http://schemas.openxmlformats.org/presentationml/2006/ole">
            <mc:AlternateContent xmlns:mc="http://schemas.openxmlformats.org/markup-compatibility/2006">
              <mc:Choice xmlns:v="urn:schemas-microsoft-com:vml" Requires="v">
                <p:oleObj spid="_x0000_s1108" name="Document" r:id="rId5" imgW="5626100" imgH="4749800" progId="Word.Document.12">
                  <p:embed/>
                </p:oleObj>
              </mc:Choice>
              <mc:Fallback>
                <p:oleObj name="Document" r:id="rId5" imgW="5626100" imgH="4749800" progId="Word.Document.12">
                  <p:embed/>
                  <p:pic>
                    <p:nvPicPr>
                      <p:cNvPr id="0" name=""/>
                      <p:cNvPicPr/>
                      <p:nvPr/>
                    </p:nvPicPr>
                    <p:blipFill>
                      <a:blip r:embed="rId6"/>
                      <a:stretch>
                        <a:fillRect/>
                      </a:stretch>
                    </p:blipFill>
                    <p:spPr>
                      <a:xfrm>
                        <a:off x="1569684" y="1241404"/>
                        <a:ext cx="5815366" cy="4909587"/>
                      </a:xfrm>
                      <a:prstGeom prst="rect">
                        <a:avLst/>
                      </a:prstGeom>
                    </p:spPr>
                  </p:pic>
                </p:oleObj>
              </mc:Fallback>
            </mc:AlternateContent>
          </a:graphicData>
        </a:graphic>
      </p:graphicFrame>
      <p:sp>
        <p:nvSpPr>
          <p:cNvPr id="3" name="TextBox 2"/>
          <p:cNvSpPr txBox="1"/>
          <p:nvPr/>
        </p:nvSpPr>
        <p:spPr>
          <a:xfrm>
            <a:off x="457496" y="481194"/>
            <a:ext cx="8187597" cy="646331"/>
          </a:xfrm>
          <a:prstGeom prst="rect">
            <a:avLst/>
          </a:prstGeom>
          <a:noFill/>
        </p:spPr>
        <p:txBody>
          <a:bodyPr wrap="square" rtlCol="0">
            <a:spAutoFit/>
          </a:bodyPr>
          <a:lstStyle/>
          <a:p>
            <a:r>
              <a:rPr lang="en-US" dirty="0" smtClean="0"/>
              <a:t>An Integrated Primary and Secondary HIV Prevention Continuum: </a:t>
            </a:r>
            <a:br>
              <a:rPr lang="en-US" dirty="0" smtClean="0"/>
            </a:br>
            <a:r>
              <a:rPr lang="en-US" dirty="0" smtClean="0"/>
              <a:t>Potential Elements, Metrics, and Data Sources</a:t>
            </a:r>
            <a:endParaRPr lang="en-US" dirty="0"/>
          </a:p>
        </p:txBody>
      </p:sp>
      <p:sp>
        <p:nvSpPr>
          <p:cNvPr id="4" name="TextBox 3"/>
          <p:cNvSpPr txBox="1"/>
          <p:nvPr/>
        </p:nvSpPr>
        <p:spPr>
          <a:xfrm>
            <a:off x="170596" y="6354409"/>
            <a:ext cx="8613541" cy="400110"/>
          </a:xfrm>
          <a:prstGeom prst="rect">
            <a:avLst/>
          </a:prstGeom>
          <a:noFill/>
        </p:spPr>
        <p:txBody>
          <a:bodyPr wrap="square" rtlCol="0">
            <a:spAutoFit/>
          </a:bodyPr>
          <a:lstStyle/>
          <a:p>
            <a:r>
              <a:rPr lang="en-US" sz="1000" dirty="0" smtClean="0"/>
              <a:t>Horn T, Sherwood J, </a:t>
            </a:r>
            <a:r>
              <a:rPr lang="en-US" sz="1000" dirty="0" err="1" smtClean="0"/>
              <a:t>Remien</a:t>
            </a:r>
            <a:r>
              <a:rPr lang="en-US" sz="1000" dirty="0" smtClean="0"/>
              <a:t> RH, Nash D, </a:t>
            </a:r>
            <a:r>
              <a:rPr lang="en-US" sz="1000" dirty="0" err="1" smtClean="0"/>
              <a:t>Auerbach</a:t>
            </a:r>
            <a:r>
              <a:rPr lang="en-US" sz="1000" dirty="0" smtClean="0"/>
              <a:t> JD, et al. Towards an integrated primary and secondary HIV prevention continuum for the United States: a cyclical process model. J </a:t>
            </a:r>
            <a:r>
              <a:rPr lang="en-US" sz="1000" dirty="0" err="1" smtClean="0"/>
              <a:t>Int</a:t>
            </a:r>
            <a:r>
              <a:rPr lang="en-US" sz="1000" dirty="0" smtClean="0"/>
              <a:t> AIDS Soc. 2016 Nov 17;19(1):21263. </a:t>
            </a:r>
            <a:r>
              <a:rPr lang="en-US" sz="1000" dirty="0" err="1" smtClean="0"/>
              <a:t>doi</a:t>
            </a:r>
            <a:r>
              <a:rPr lang="en-US" sz="1000" dirty="0" smtClean="0"/>
              <a:t>: 10.7448/IAS.19.1.21263.</a:t>
            </a:r>
            <a:endParaRPr lang="en-US" sz="1000" dirty="0"/>
          </a:p>
        </p:txBody>
      </p:sp>
    </p:spTree>
    <p:extLst>
      <p:ext uri="{BB962C8B-B14F-4D97-AF65-F5344CB8AC3E}">
        <p14:creationId xmlns:p14="http://schemas.microsoft.com/office/powerpoint/2010/main" val="3483784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65" y="323344"/>
            <a:ext cx="8780425" cy="758952"/>
          </a:xfrm>
        </p:spPr>
        <p:txBody>
          <a:bodyPr>
            <a:normAutofit fontScale="90000"/>
          </a:bodyPr>
          <a:lstStyle/>
          <a:p>
            <a:r>
              <a:rPr lang="en-US" b="1" dirty="0" smtClean="0"/>
              <a:t>Spending on Primary vs. Secondary Prevention</a:t>
            </a:r>
            <a:endParaRPr lang="en-US" b="1" dirty="0"/>
          </a:p>
        </p:txBody>
      </p:sp>
      <p:pic>
        <p:nvPicPr>
          <p:cNvPr id="4" name="Content Placeholder 3" descr="7029-11-figure-21.png"/>
          <p:cNvPicPr>
            <a:picLocks noGrp="1" noChangeAspect="1"/>
          </p:cNvPicPr>
          <p:nvPr>
            <p:ph sz="quarter" idx="1"/>
          </p:nvPr>
        </p:nvPicPr>
        <p:blipFill>
          <a:blip r:embed="rId3">
            <a:extLst>
              <a:ext uri="{28A0092B-C50C-407E-A947-70E740481C1C}">
                <a14:useLocalDpi xmlns:a14="http://schemas.microsoft.com/office/drawing/2010/main" val="0"/>
              </a:ext>
            </a:extLst>
          </a:blip>
          <a:srcRect l="-19753" r="-19753"/>
          <a:stretch>
            <a:fillRect/>
          </a:stretch>
        </p:blipFill>
        <p:spPr>
          <a:xfrm>
            <a:off x="301625" y="1527175"/>
            <a:ext cx="8504238" cy="4572000"/>
          </a:xfrm>
        </p:spPr>
      </p:pic>
    </p:spTree>
    <p:extLst>
      <p:ext uri="{BB962C8B-B14F-4D97-AF65-F5344CB8AC3E}">
        <p14:creationId xmlns:p14="http://schemas.microsoft.com/office/powerpoint/2010/main" val="2427633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Primary Prevention is (Still) Essential</a:t>
            </a:r>
            <a:endParaRPr lang="en-US" b="1" dirty="0"/>
          </a:p>
        </p:txBody>
      </p:sp>
      <p:sp>
        <p:nvSpPr>
          <p:cNvPr id="3" name="Content Placeholder 2"/>
          <p:cNvSpPr>
            <a:spLocks noGrp="1"/>
          </p:cNvSpPr>
          <p:nvPr>
            <p:ph sz="quarter" idx="1"/>
          </p:nvPr>
        </p:nvSpPr>
        <p:spPr/>
        <p:txBody>
          <a:bodyPr>
            <a:normAutofit/>
          </a:bodyPr>
          <a:lstStyle/>
          <a:p>
            <a:r>
              <a:rPr lang="en-US" sz="2800" dirty="0" smtClean="0"/>
              <a:t>Nationally we tend to focus the most on HIV testing and prevention for PLWHA, </a:t>
            </a:r>
            <a:r>
              <a:rPr lang="en-US" sz="2800" dirty="0" smtClean="0">
                <a:solidFill>
                  <a:srgbClr val="FF0000"/>
                </a:solidFill>
              </a:rPr>
              <a:t>but this isn’t enough</a:t>
            </a:r>
          </a:p>
          <a:p>
            <a:pPr lvl="1"/>
            <a:r>
              <a:rPr lang="en-US" sz="2800" dirty="0" smtClean="0"/>
              <a:t>Population level: We might not be able to end HIV/AIDS as an epidemic through only focusing on people living with HIV </a:t>
            </a:r>
          </a:p>
          <a:p>
            <a:pPr lvl="1"/>
            <a:r>
              <a:rPr lang="en-US" sz="2800" dirty="0" smtClean="0"/>
              <a:t>Individual level: A highly vulnerable HIV negative individual deserves access to all available tools to avoid infection</a:t>
            </a:r>
            <a:endParaRPr lang="en-US" sz="2800" dirty="0"/>
          </a:p>
        </p:txBody>
      </p:sp>
    </p:spTree>
    <p:extLst>
      <p:ext uri="{BB962C8B-B14F-4D97-AF65-F5344CB8AC3E}">
        <p14:creationId xmlns:p14="http://schemas.microsoft.com/office/powerpoint/2010/main" val="333798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Points From Module 1</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dirty="0" smtClean="0"/>
              <a:t>Primary prevention, secondary prevention, and testing are all vital parts of a comprehensive HIV prevention response</a:t>
            </a:r>
          </a:p>
          <a:p>
            <a:r>
              <a:rPr lang="en-US" dirty="0" smtClean="0"/>
              <a:t>Newer laboratory, rapid, and at-home options have made testing more convenient and </a:t>
            </a:r>
            <a:r>
              <a:rPr lang="en-US" dirty="0" smtClean="0"/>
              <a:t>accessible</a:t>
            </a:r>
            <a:endParaRPr lang="en-US" dirty="0" smtClean="0"/>
          </a:p>
          <a:p>
            <a:r>
              <a:rPr lang="en-US" dirty="0" smtClean="0"/>
              <a:t>HPTN 052 and PARTNERS have shown the value of </a:t>
            </a:r>
            <a:r>
              <a:rPr lang="en-US" dirty="0" err="1" smtClean="0"/>
              <a:t>TasP</a:t>
            </a:r>
            <a:r>
              <a:rPr lang="en-US" dirty="0" smtClean="0"/>
              <a:t> as secondary prevention. SMART showed us the health benefits of early </a:t>
            </a:r>
            <a:r>
              <a:rPr lang="en-US" dirty="0" smtClean="0"/>
              <a:t>treatment</a:t>
            </a:r>
            <a:endParaRPr lang="en-US" dirty="0" smtClean="0"/>
          </a:p>
          <a:p>
            <a:r>
              <a:rPr lang="en-US" dirty="0" smtClean="0"/>
              <a:t>More primary prevention options than </a:t>
            </a:r>
            <a:r>
              <a:rPr lang="en-US" dirty="0" smtClean="0"/>
              <a:t>ever</a:t>
            </a:r>
            <a:endParaRPr lang="en-US" dirty="0" smtClean="0"/>
          </a:p>
          <a:p>
            <a:r>
              <a:rPr lang="en-US" dirty="0" smtClean="0"/>
              <a:t>Keep up-to-date on new prevention options with TAG’s annual </a:t>
            </a:r>
            <a:r>
              <a:rPr lang="en-US" i="1" dirty="0" smtClean="0"/>
              <a:t>Pipeline Report</a:t>
            </a:r>
            <a:r>
              <a:rPr lang="en-US" dirty="0"/>
              <a:t> </a:t>
            </a:r>
            <a:r>
              <a:rPr lang="en-US" dirty="0" smtClean="0"/>
              <a:t>(</a:t>
            </a:r>
            <a:r>
              <a:rPr lang="en-US" dirty="0" err="1" smtClean="0"/>
              <a:t>www.treatmentactiongroup.org</a:t>
            </a:r>
            <a:r>
              <a:rPr lang="en-US" dirty="0" smtClean="0"/>
              <a:t>)</a:t>
            </a:r>
          </a:p>
          <a:p>
            <a:r>
              <a:rPr lang="en-US" dirty="0" smtClean="0"/>
              <a:t>Support/ancillary services are essential</a:t>
            </a:r>
            <a:endParaRPr lang="en-US" dirty="0"/>
          </a:p>
        </p:txBody>
      </p:sp>
    </p:spTree>
    <p:extLst>
      <p:ext uri="{BB962C8B-B14F-4D97-AF65-F5344CB8AC3E}">
        <p14:creationId xmlns:p14="http://schemas.microsoft.com/office/powerpoint/2010/main" val="2122472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4426"/>
            <a:ext cx="8534400" cy="758952"/>
          </a:xfrm>
        </p:spPr>
        <p:txBody>
          <a:bodyPr>
            <a:normAutofit fontScale="90000"/>
          </a:bodyPr>
          <a:lstStyle/>
          <a:p>
            <a:r>
              <a:rPr lang="en-US" b="1" dirty="0" smtClean="0"/>
              <a:t>Check Out Our Other HIV Prevention Policy Modules: </a:t>
            </a:r>
            <a:endParaRPr lang="en-US" b="1" dirty="0"/>
          </a:p>
        </p:txBody>
      </p:sp>
      <p:sp>
        <p:nvSpPr>
          <p:cNvPr id="3" name="Content Placeholder 2"/>
          <p:cNvSpPr>
            <a:spLocks noGrp="1"/>
          </p:cNvSpPr>
          <p:nvPr>
            <p:ph sz="quarter" idx="1"/>
          </p:nvPr>
        </p:nvSpPr>
        <p:spPr/>
        <p:txBody>
          <a:bodyPr>
            <a:normAutofit/>
          </a:bodyPr>
          <a:lstStyle/>
          <a:p>
            <a:r>
              <a:rPr lang="en-US" b="1" i="1" dirty="0" smtClean="0"/>
              <a:t>Module 1</a:t>
            </a:r>
            <a:r>
              <a:rPr lang="en-US" i="1" dirty="0" smtClean="0"/>
              <a:t>: </a:t>
            </a:r>
            <a:r>
              <a:rPr lang="en-US" dirty="0" smtClean="0"/>
              <a:t>What Is in Our </a:t>
            </a:r>
            <a:r>
              <a:rPr lang="en-US" dirty="0" smtClean="0">
                <a:solidFill>
                  <a:srgbClr val="FF0000"/>
                </a:solidFill>
              </a:rPr>
              <a:t>HIV Prevention Toolbox</a:t>
            </a:r>
            <a:r>
              <a:rPr lang="en-US" dirty="0" smtClean="0"/>
              <a:t>?</a:t>
            </a:r>
          </a:p>
          <a:p>
            <a:r>
              <a:rPr lang="en-US" b="1" i="1" dirty="0" smtClean="0"/>
              <a:t>Module 2: </a:t>
            </a:r>
            <a:r>
              <a:rPr lang="en-US" dirty="0"/>
              <a:t>What </a:t>
            </a:r>
            <a:r>
              <a:rPr lang="en-US" dirty="0" smtClean="0"/>
              <a:t>Is </a:t>
            </a:r>
            <a:r>
              <a:rPr lang="en-US" dirty="0"/>
              <a:t>the </a:t>
            </a:r>
            <a:r>
              <a:rPr lang="en-US" dirty="0" smtClean="0"/>
              <a:t>State </a:t>
            </a:r>
            <a:r>
              <a:rPr lang="en-US" dirty="0"/>
              <a:t>of </a:t>
            </a:r>
            <a:r>
              <a:rPr lang="en-US" dirty="0" smtClean="0"/>
              <a:t>Our National </a:t>
            </a:r>
            <a:r>
              <a:rPr lang="en-US" dirty="0">
                <a:solidFill>
                  <a:srgbClr val="FF0000"/>
                </a:solidFill>
              </a:rPr>
              <a:t>HIV </a:t>
            </a:r>
            <a:r>
              <a:rPr lang="en-US" dirty="0" smtClean="0">
                <a:solidFill>
                  <a:srgbClr val="FF0000"/>
                </a:solidFill>
              </a:rPr>
              <a:t>Prevention Efforts</a:t>
            </a:r>
            <a:r>
              <a:rPr lang="en-US" dirty="0"/>
              <a:t>?</a:t>
            </a:r>
            <a:endParaRPr lang="en-US" dirty="0" smtClean="0"/>
          </a:p>
          <a:p>
            <a:r>
              <a:rPr lang="en-US" b="1" i="1" dirty="0" smtClean="0"/>
              <a:t>Module 3: </a:t>
            </a:r>
            <a:r>
              <a:rPr lang="en-US" dirty="0"/>
              <a:t>Why Is HIV </a:t>
            </a:r>
            <a:r>
              <a:rPr lang="en-US" dirty="0" smtClean="0"/>
              <a:t>Still </a:t>
            </a:r>
            <a:r>
              <a:rPr lang="en-US" dirty="0"/>
              <a:t>a Problem</a:t>
            </a:r>
            <a:r>
              <a:rPr lang="en-US" dirty="0" smtClean="0"/>
              <a:t>? </a:t>
            </a:r>
            <a:r>
              <a:rPr lang="en-US" sz="2800" dirty="0"/>
              <a:t>A </a:t>
            </a:r>
            <a:r>
              <a:rPr lang="en-US" sz="2800" dirty="0" smtClean="0"/>
              <a:t>Discussion </a:t>
            </a:r>
            <a:r>
              <a:rPr lang="en-US" sz="2800" dirty="0"/>
              <a:t>on </a:t>
            </a:r>
            <a:r>
              <a:rPr lang="en-US" sz="2800" dirty="0">
                <a:solidFill>
                  <a:srgbClr val="FF0000"/>
                </a:solidFill>
              </a:rPr>
              <a:t>Structural and Social Determinants of </a:t>
            </a:r>
            <a:r>
              <a:rPr lang="en-US" sz="2800" dirty="0" smtClean="0">
                <a:solidFill>
                  <a:srgbClr val="FF0000"/>
                </a:solidFill>
              </a:rPr>
              <a:t>Health</a:t>
            </a:r>
            <a:endParaRPr lang="en-US" dirty="0" smtClean="0">
              <a:solidFill>
                <a:srgbClr val="FF0000"/>
              </a:solidFill>
            </a:endParaRPr>
          </a:p>
          <a:p>
            <a:r>
              <a:rPr lang="en-US" b="1" i="1" dirty="0" smtClean="0"/>
              <a:t>Module 4: </a:t>
            </a:r>
            <a:r>
              <a:rPr lang="en-US" sz="2800" dirty="0"/>
              <a:t>Using </a:t>
            </a:r>
            <a:r>
              <a:rPr lang="en-US" sz="2800" dirty="0">
                <a:solidFill>
                  <a:srgbClr val="FF0000"/>
                </a:solidFill>
              </a:rPr>
              <a:t>Policy Advocacy </a:t>
            </a:r>
            <a:r>
              <a:rPr lang="en-US" sz="2800" dirty="0"/>
              <a:t>to Remove Barriers to Comprehensive HIV Prevention </a:t>
            </a:r>
            <a:endParaRPr lang="en-US" dirty="0"/>
          </a:p>
          <a:p>
            <a:endParaRPr lang="en-US" dirty="0" smtClean="0"/>
          </a:p>
        </p:txBody>
      </p:sp>
    </p:spTree>
    <p:extLst>
      <p:ext uri="{BB962C8B-B14F-4D97-AF65-F5344CB8AC3E}">
        <p14:creationId xmlns:p14="http://schemas.microsoft.com/office/powerpoint/2010/main" val="2750302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47669"/>
            <a:ext cx="8534400" cy="758952"/>
          </a:xfrm>
        </p:spPr>
        <p:txBody>
          <a:bodyPr>
            <a:normAutofit fontScale="90000"/>
          </a:bodyPr>
          <a:lstStyle/>
          <a:p>
            <a:r>
              <a:rPr lang="en-US" b="1" dirty="0" smtClean="0"/>
              <a:t>For More Information About TAG and Our Work on HIV Prevention:</a:t>
            </a:r>
            <a:endParaRPr lang="en-US" b="1" dirty="0"/>
          </a:p>
        </p:txBody>
      </p:sp>
      <p:sp>
        <p:nvSpPr>
          <p:cNvPr id="3" name="Content Placeholder 2"/>
          <p:cNvSpPr>
            <a:spLocks noGrp="1"/>
          </p:cNvSpPr>
          <p:nvPr>
            <p:ph sz="quarter" idx="1"/>
          </p:nvPr>
        </p:nvSpPr>
        <p:spPr/>
        <p:txBody>
          <a:bodyPr/>
          <a:lstStyle/>
          <a:p>
            <a:r>
              <a:rPr lang="en-US" i="1" dirty="0"/>
              <a:t>Visit</a:t>
            </a:r>
            <a:r>
              <a:rPr lang="en-US" i="1" dirty="0" smtClean="0"/>
              <a:t>: </a:t>
            </a:r>
            <a:r>
              <a:rPr lang="en-US" dirty="0" smtClean="0">
                <a:hlinkClick r:id="rId3"/>
              </a:rPr>
              <a:t>www.treatmentactiongroup.org</a:t>
            </a:r>
            <a:endParaRPr lang="en-US" dirty="0" smtClean="0"/>
          </a:p>
          <a:p>
            <a:r>
              <a:rPr lang="en-US" i="1" dirty="0" smtClean="0"/>
              <a:t>Like: </a:t>
            </a:r>
            <a:r>
              <a:rPr lang="en-US" dirty="0" smtClean="0"/>
              <a:t>Treatment Action Group on </a:t>
            </a:r>
            <a:r>
              <a:rPr lang="en-US" dirty="0" smtClean="0">
                <a:solidFill>
                  <a:srgbClr val="FF0000"/>
                </a:solidFill>
              </a:rPr>
              <a:t>Facebook</a:t>
            </a:r>
          </a:p>
          <a:p>
            <a:r>
              <a:rPr lang="en-US" i="1" dirty="0" smtClean="0"/>
              <a:t>Follow:  </a:t>
            </a:r>
            <a:r>
              <a:rPr lang="en-US" dirty="0" smtClean="0"/>
              <a:t>@</a:t>
            </a:r>
            <a:r>
              <a:rPr lang="en-US" dirty="0" err="1" smtClean="0"/>
              <a:t>TAGTeam_Tweets</a:t>
            </a:r>
            <a:r>
              <a:rPr lang="en-US" dirty="0" smtClean="0"/>
              <a:t> on </a:t>
            </a:r>
            <a:r>
              <a:rPr lang="en-US" dirty="0" smtClean="0">
                <a:solidFill>
                  <a:srgbClr val="FF0000"/>
                </a:solidFill>
              </a:rPr>
              <a:t>Twitter</a:t>
            </a:r>
          </a:p>
          <a:p>
            <a:r>
              <a:rPr lang="en-US" i="1" dirty="0" smtClean="0"/>
              <a:t>Email: </a:t>
            </a:r>
            <a:r>
              <a:rPr lang="en-US" dirty="0" smtClean="0">
                <a:hlinkClick r:id="rId4"/>
              </a:rPr>
              <a:t>jeremiah.johnson@treatmentactiongroup.org</a:t>
            </a:r>
            <a:r>
              <a:rPr lang="en-US" dirty="0" smtClean="0"/>
              <a:t> </a:t>
            </a:r>
            <a:endParaRPr lang="en-US" dirty="0"/>
          </a:p>
        </p:txBody>
      </p:sp>
      <p:pic>
        <p:nvPicPr>
          <p:cNvPr id="4" name="Picture 3" descr="taglogo.2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927" y="4420948"/>
            <a:ext cx="3567247" cy="1259621"/>
          </a:xfrm>
          <a:prstGeom prst="rect">
            <a:avLst/>
          </a:prstGeom>
        </p:spPr>
      </p:pic>
    </p:spTree>
    <p:extLst>
      <p:ext uri="{BB962C8B-B14F-4D97-AF65-F5344CB8AC3E}">
        <p14:creationId xmlns:p14="http://schemas.microsoft.com/office/powerpoint/2010/main" val="536687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sz="3600" dirty="0" smtClean="0"/>
              <a:t>THANK YOU!</a:t>
            </a:r>
          </a:p>
        </p:txBody>
      </p:sp>
    </p:spTree>
    <p:extLst>
      <p:ext uri="{BB962C8B-B14F-4D97-AF65-F5344CB8AC3E}">
        <p14:creationId xmlns:p14="http://schemas.microsoft.com/office/powerpoint/2010/main" val="223340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“HIV Prevention” Can Refer to:</a:t>
            </a:r>
            <a:endParaRPr lang="en-US" b="1" dirty="0"/>
          </a:p>
        </p:txBody>
      </p:sp>
      <p:sp>
        <p:nvSpPr>
          <p:cNvPr id="3" name="Content Placeholder 2"/>
          <p:cNvSpPr>
            <a:spLocks noGrp="1"/>
          </p:cNvSpPr>
          <p:nvPr>
            <p:ph sz="quarter" idx="1"/>
          </p:nvPr>
        </p:nvSpPr>
        <p:spPr/>
        <p:txBody>
          <a:bodyPr/>
          <a:lstStyle/>
          <a:p>
            <a:r>
              <a:rPr lang="en-US" dirty="0"/>
              <a:t>HIV testing </a:t>
            </a:r>
            <a:r>
              <a:rPr lang="en-US" dirty="0" smtClean="0"/>
              <a:t>services (not really prevention, just detection)</a:t>
            </a:r>
            <a:endParaRPr lang="en-US" dirty="0"/>
          </a:p>
          <a:p>
            <a:r>
              <a:rPr lang="en-US" dirty="0"/>
              <a:t>HIV prevention for people who are HIV-positive (stop </a:t>
            </a:r>
            <a:r>
              <a:rPr lang="en-US" dirty="0" smtClean="0"/>
              <a:t>transmission/passing)</a:t>
            </a:r>
            <a:endParaRPr lang="en-US" dirty="0"/>
          </a:p>
          <a:p>
            <a:r>
              <a:rPr lang="en-US" dirty="0" smtClean="0"/>
              <a:t>HIV prevention for people who are HIV-negative (stop acquisition/getting) </a:t>
            </a:r>
          </a:p>
          <a:p>
            <a:endParaRPr lang="en-US" dirty="0"/>
          </a:p>
          <a:p>
            <a:r>
              <a:rPr lang="en-US" dirty="0" smtClean="0"/>
              <a:t>All three parts are necessary! </a:t>
            </a:r>
            <a:endParaRPr lang="en-US" dirty="0"/>
          </a:p>
        </p:txBody>
      </p:sp>
      <p:pic>
        <p:nvPicPr>
          <p:cNvPr id="4" name="Picture 3"/>
          <p:cNvPicPr>
            <a:picLocks noChangeAspect="1"/>
          </p:cNvPicPr>
          <p:nvPr/>
        </p:nvPicPr>
        <p:blipFill>
          <a:blip r:embed="rId3"/>
          <a:stretch>
            <a:fillRect/>
          </a:stretch>
        </p:blipFill>
        <p:spPr>
          <a:xfrm>
            <a:off x="5591052" y="4009366"/>
            <a:ext cx="2954642" cy="2089682"/>
          </a:xfrm>
          <a:prstGeom prst="rect">
            <a:avLst/>
          </a:prstGeom>
        </p:spPr>
      </p:pic>
      <p:sp>
        <p:nvSpPr>
          <p:cNvPr id="6" name="TextBox 5"/>
          <p:cNvSpPr txBox="1"/>
          <p:nvPr/>
        </p:nvSpPr>
        <p:spPr>
          <a:xfrm>
            <a:off x="6275137" y="6370564"/>
            <a:ext cx="3959375" cy="338554"/>
          </a:xfrm>
          <a:prstGeom prst="rect">
            <a:avLst/>
          </a:prstGeom>
          <a:noFill/>
        </p:spPr>
        <p:txBody>
          <a:bodyPr wrap="square" rtlCol="0">
            <a:spAutoFit/>
          </a:bodyPr>
          <a:lstStyle/>
          <a:p>
            <a:r>
              <a:rPr lang="en-US" sz="1600" i="1" dirty="0">
                <a:solidFill>
                  <a:prstClr val="black"/>
                </a:solidFill>
                <a:latin typeface="Georgia"/>
              </a:rPr>
              <a:t>Image source: </a:t>
            </a:r>
            <a:r>
              <a:rPr lang="en-US" sz="1600" dirty="0" err="1" smtClean="0">
                <a:solidFill>
                  <a:prstClr val="black"/>
                </a:solidFill>
                <a:latin typeface="Georgia"/>
              </a:rPr>
              <a:t>Aidsmap.com</a:t>
            </a:r>
            <a:r>
              <a:rPr lang="en-US" sz="1600" dirty="0" smtClean="0">
                <a:solidFill>
                  <a:prstClr val="black"/>
                </a:solidFill>
                <a:latin typeface="Georgia"/>
              </a:rPr>
              <a:t> </a:t>
            </a:r>
            <a:endParaRPr lang="en-US" sz="1600" dirty="0">
              <a:solidFill>
                <a:prstClr val="black"/>
              </a:solidFill>
              <a:latin typeface="Georgia"/>
            </a:endParaRPr>
          </a:p>
        </p:txBody>
      </p:sp>
    </p:spTree>
    <p:extLst>
      <p:ext uri="{BB962C8B-B14F-4D97-AF65-F5344CB8AC3E}">
        <p14:creationId xmlns:p14="http://schemas.microsoft.com/office/powerpoint/2010/main" val="3020079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endParaRPr lang="en-US" sz="5400" dirty="0" smtClean="0"/>
          </a:p>
          <a:p>
            <a:pPr marL="0" indent="0" algn="ctr">
              <a:buNone/>
            </a:pPr>
            <a:r>
              <a:rPr lang="en-US" sz="5400" dirty="0" smtClean="0"/>
              <a:t>Things to know about</a:t>
            </a:r>
          </a:p>
          <a:p>
            <a:pPr marL="0" indent="0" algn="ctr">
              <a:buNone/>
            </a:pPr>
            <a:r>
              <a:rPr lang="en-US" sz="5400" dirty="0" smtClean="0">
                <a:solidFill>
                  <a:srgbClr val="FF0000"/>
                </a:solidFill>
              </a:rPr>
              <a:t>HIV TESTING</a:t>
            </a:r>
          </a:p>
        </p:txBody>
      </p:sp>
    </p:spTree>
    <p:extLst>
      <p:ext uri="{BB962C8B-B14F-4D97-AF65-F5344CB8AC3E}">
        <p14:creationId xmlns:p14="http://schemas.microsoft.com/office/powerpoint/2010/main" val="1455361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Testing is for (just about) everyone:</a:t>
            </a:r>
          </a:p>
          <a:p>
            <a:pPr lvl="1"/>
            <a:r>
              <a:rPr lang="en-US" dirty="0" smtClean="0"/>
              <a:t>The CDC recommends HIV testing for all people ages 13 through 64 (some people think the upper age limit should be removed). More vulnerable individuals from key populations may benefit from getting tested annually (or even 2 to 3 times a year)</a:t>
            </a:r>
          </a:p>
          <a:p>
            <a:r>
              <a:rPr lang="en-US" dirty="0" smtClean="0">
                <a:solidFill>
                  <a:srgbClr val="FF0000"/>
                </a:solidFill>
              </a:rPr>
              <a:t>Not your grandparents’ HIV test:</a:t>
            </a:r>
          </a:p>
          <a:p>
            <a:pPr lvl="1"/>
            <a:r>
              <a:rPr lang="en-US" dirty="0" smtClean="0"/>
              <a:t>Fourth Generation </a:t>
            </a:r>
            <a:r>
              <a:rPr lang="en-US" dirty="0"/>
              <a:t>(Antibody/</a:t>
            </a:r>
            <a:r>
              <a:rPr lang="en-US" dirty="0" smtClean="0"/>
              <a:t>Antigen) testing can pick up a new infection </a:t>
            </a:r>
            <a:r>
              <a:rPr lang="en-US" dirty="0"/>
              <a:t>faster than </a:t>
            </a:r>
            <a:r>
              <a:rPr lang="en-US" dirty="0" smtClean="0"/>
              <a:t>Third Generation (Antibody only/</a:t>
            </a:r>
            <a:r>
              <a:rPr lang="en-US" dirty="0"/>
              <a:t>ELISA) </a:t>
            </a:r>
            <a:r>
              <a:rPr lang="en-US" dirty="0" smtClean="0"/>
              <a:t>tests</a:t>
            </a:r>
          </a:p>
          <a:p>
            <a:pPr lvl="1"/>
            <a:r>
              <a:rPr lang="en-US" dirty="0" smtClean="0"/>
              <a:t>At-home testing has been available in the United States since 2012 </a:t>
            </a:r>
          </a:p>
          <a:p>
            <a:pPr lvl="1"/>
            <a:r>
              <a:rPr lang="en-US" dirty="0" smtClean="0"/>
              <a:t>Laboratory/Confirmatory tests (should be Fourth Generation)</a:t>
            </a:r>
          </a:p>
          <a:p>
            <a:pPr marL="0" indent="0">
              <a:buNone/>
            </a:pPr>
            <a:endParaRPr lang="en-US" dirty="0"/>
          </a:p>
        </p:txBody>
      </p:sp>
    </p:spTree>
    <p:extLst>
      <p:ext uri="{BB962C8B-B14F-4D97-AF65-F5344CB8AC3E}">
        <p14:creationId xmlns:p14="http://schemas.microsoft.com/office/powerpoint/2010/main" val="4167442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Know Your Rapid Test Options</a:t>
            </a:r>
            <a:endParaRPr lang="en-US" b="1" dirty="0"/>
          </a:p>
        </p:txBody>
      </p:sp>
      <p:sp>
        <p:nvSpPr>
          <p:cNvPr id="3" name="Content Placeholder 2"/>
          <p:cNvSpPr>
            <a:spLocks noGrp="1"/>
          </p:cNvSpPr>
          <p:nvPr>
            <p:ph sz="quarter" idx="1"/>
          </p:nvPr>
        </p:nvSpPr>
        <p:spPr/>
        <p:txBody>
          <a:bodyPr/>
          <a:lstStyle/>
          <a:p>
            <a:pPr marL="274320" lvl="1">
              <a:buClr>
                <a:schemeClr val="accent1"/>
              </a:buClr>
              <a:buSzPct val="85000"/>
              <a:buFont typeface="Wingdings 2"/>
              <a:buChar char=""/>
            </a:pPr>
            <a:endParaRPr lang="en-US" dirty="0"/>
          </a:p>
          <a:p>
            <a:endParaRPr lang="en-US" dirty="0"/>
          </a:p>
        </p:txBody>
      </p:sp>
      <p:pic>
        <p:nvPicPr>
          <p:cNvPr id="4" name="Picture 3" descr="Snip20161117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13" y="1624404"/>
            <a:ext cx="8247998" cy="4653572"/>
          </a:xfrm>
          <a:prstGeom prst="rect">
            <a:avLst/>
          </a:prstGeom>
        </p:spPr>
      </p:pic>
      <p:sp>
        <p:nvSpPr>
          <p:cNvPr id="5" name="TextBox 4"/>
          <p:cNvSpPr txBox="1"/>
          <p:nvPr/>
        </p:nvSpPr>
        <p:spPr>
          <a:xfrm>
            <a:off x="6648882" y="6373911"/>
            <a:ext cx="6552810" cy="338554"/>
          </a:xfrm>
          <a:prstGeom prst="rect">
            <a:avLst/>
          </a:prstGeom>
          <a:noFill/>
        </p:spPr>
        <p:txBody>
          <a:bodyPr wrap="square" rtlCol="0">
            <a:spAutoFit/>
          </a:bodyPr>
          <a:lstStyle/>
          <a:p>
            <a:r>
              <a:rPr lang="en-US" sz="1600" i="1" dirty="0">
                <a:latin typeface="Georgia"/>
              </a:rPr>
              <a:t>Image source</a:t>
            </a:r>
            <a:r>
              <a:rPr lang="en-US" sz="1600" dirty="0" smtClean="0">
                <a:latin typeface="Georgia"/>
              </a:rPr>
              <a:t>: </a:t>
            </a:r>
            <a:r>
              <a:rPr lang="en-US" sz="1600" dirty="0" err="1" smtClean="0"/>
              <a:t>CDC.gov</a:t>
            </a:r>
            <a:endParaRPr lang="en-US" sz="1600" dirty="0"/>
          </a:p>
        </p:txBody>
      </p:sp>
    </p:spTree>
    <p:extLst>
      <p:ext uri="{BB962C8B-B14F-4D97-AF65-F5344CB8AC3E}">
        <p14:creationId xmlns:p14="http://schemas.microsoft.com/office/powerpoint/2010/main" val="731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Spotting Recent (Acute) HIV Infection</a:t>
            </a:r>
            <a:endParaRPr lang="en-US" b="1" dirty="0"/>
          </a:p>
        </p:txBody>
      </p:sp>
      <p:sp>
        <p:nvSpPr>
          <p:cNvPr id="3" name="Content Placeholder 2"/>
          <p:cNvSpPr>
            <a:spLocks noGrp="1"/>
          </p:cNvSpPr>
          <p:nvPr>
            <p:ph sz="quarter" idx="1"/>
          </p:nvPr>
        </p:nvSpPr>
        <p:spPr/>
        <p:txBody>
          <a:bodyPr>
            <a:normAutofit/>
          </a:bodyPr>
          <a:lstStyle/>
          <a:p>
            <a:r>
              <a:rPr lang="en-US" dirty="0" smtClean="0"/>
              <a:t>Key opportunity to offer a test and possibly prevent onward transmission</a:t>
            </a:r>
          </a:p>
          <a:p>
            <a:r>
              <a:rPr lang="en-US" dirty="0" smtClean="0"/>
              <a:t>Shows up</a:t>
            </a:r>
            <a:r>
              <a:rPr lang="en-US" dirty="0"/>
              <a:t> </a:t>
            </a:r>
            <a:r>
              <a:rPr lang="en-US" dirty="0" smtClean="0"/>
              <a:t>2 to 4 </a:t>
            </a:r>
            <a:r>
              <a:rPr lang="en-US" dirty="0"/>
              <a:t>weeks after HIV </a:t>
            </a:r>
            <a:r>
              <a:rPr lang="en-US" dirty="0" smtClean="0"/>
              <a:t>infection</a:t>
            </a:r>
            <a:endParaRPr lang="en-US" dirty="0"/>
          </a:p>
          <a:p>
            <a:r>
              <a:rPr lang="en-US" dirty="0"/>
              <a:t>M</a:t>
            </a:r>
            <a:r>
              <a:rPr lang="en-US" dirty="0" smtClean="0"/>
              <a:t>any</a:t>
            </a:r>
            <a:r>
              <a:rPr lang="en-US" dirty="0"/>
              <a:t>, but not all, people develop flu-like symptoms, often described as “the worst flu </a:t>
            </a:r>
            <a:r>
              <a:rPr lang="en-US" dirty="0" smtClean="0"/>
              <a:t>ever”</a:t>
            </a:r>
          </a:p>
          <a:p>
            <a:r>
              <a:rPr lang="en-US" dirty="0" smtClean="0"/>
              <a:t> </a:t>
            </a:r>
            <a:r>
              <a:rPr lang="en-US" dirty="0"/>
              <a:t>Symptoms can include fever, swollen glands, sore throat, rash, muscle and joint aches and pains, fatigue, and </a:t>
            </a:r>
            <a:r>
              <a:rPr lang="en-US" dirty="0" smtClean="0"/>
              <a:t>headache</a:t>
            </a:r>
            <a:endParaRPr lang="en-US" dirty="0"/>
          </a:p>
        </p:txBody>
      </p:sp>
    </p:spTree>
    <p:extLst>
      <p:ext uri="{BB962C8B-B14F-4D97-AF65-F5344CB8AC3E}">
        <p14:creationId xmlns:p14="http://schemas.microsoft.com/office/powerpoint/2010/main" val="273864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r>
              <a:rPr lang="en-US" sz="5400" dirty="0" smtClean="0">
                <a:solidFill>
                  <a:srgbClr val="FF0000"/>
                </a:solidFill>
              </a:rPr>
              <a:t>Question:</a:t>
            </a:r>
          </a:p>
          <a:p>
            <a:pPr marL="0" indent="0" algn="ctr">
              <a:buNone/>
            </a:pPr>
            <a:r>
              <a:rPr lang="en-US" sz="3600" dirty="0" smtClean="0"/>
              <a:t>What testing options are available in your community? What opportunities are being missed?</a:t>
            </a:r>
          </a:p>
        </p:txBody>
      </p:sp>
    </p:spTree>
    <p:extLst>
      <p:ext uri="{BB962C8B-B14F-4D97-AF65-F5344CB8AC3E}">
        <p14:creationId xmlns:p14="http://schemas.microsoft.com/office/powerpoint/2010/main" val="1151532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CHHSTP_PPT_dark([1]">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Default">
  <a:themeElements>
    <a:clrScheme name="Default">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629DD1"/>
          </a:solidFill>
          <a:prstDash val="solid"/>
          <a:bevel/>
        </a:ln>
        <a:effectLst>
          <a:outerShdw blurRad="38100" dist="30000" dir="5400000" rotWithShape="0">
            <a:srgbClr val="000000">
              <a:alpha val="4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629DD1"/>
          </a:solidFill>
          <a:prstDash val="solid"/>
          <a:bevel/>
        </a:ln>
        <a:effectLst>
          <a:outerShdw blurRad="38100" dist="30000" dir="5400000" rotWithShape="0">
            <a:srgbClr val="000000">
              <a:alpha val="4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9_Office Theme">
  <a:themeElements>
    <a:clrScheme name="Custom 1">
      <a:dk1>
        <a:sysClr val="windowText" lastClr="000000"/>
      </a:dk1>
      <a:lt1>
        <a:sysClr val="window" lastClr="FFFFFF"/>
      </a:lt1>
      <a:dk2>
        <a:srgbClr val="1F497D"/>
      </a:dk2>
      <a:lt2>
        <a:srgbClr val="EEECE1"/>
      </a:lt2>
      <a:accent1>
        <a:srgbClr val="3868D4"/>
      </a:accent1>
      <a:accent2>
        <a:srgbClr val="CF423F"/>
      </a:accent2>
      <a:accent3>
        <a:srgbClr val="49CB4C"/>
      </a:accent3>
      <a:accent4>
        <a:srgbClr val="A24CBA"/>
      </a:accent4>
      <a:accent5>
        <a:srgbClr val="5BAEB7"/>
      </a:accent5>
      <a:accent6>
        <a:srgbClr val="F9B0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116784</TotalTime>
  <Words>4085</Words>
  <Application>Microsoft Macintosh PowerPoint</Application>
  <PresentationFormat>On-screen Show (4:3)</PresentationFormat>
  <Paragraphs>257</Paragraphs>
  <Slides>37</Slides>
  <Notes>19</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1</vt:i4>
      </vt:variant>
      <vt:variant>
        <vt:lpstr>Slide Titles</vt:lpstr>
      </vt:variant>
      <vt:variant>
        <vt:i4>37</vt:i4>
      </vt:variant>
    </vt:vector>
  </HeadingPairs>
  <TitlesOfParts>
    <vt:vector size="57" baseType="lpstr">
      <vt:lpstr>Arial Bold</vt:lpstr>
      <vt:lpstr>Calibri</vt:lpstr>
      <vt:lpstr>Cambria</vt:lpstr>
      <vt:lpstr>Century</vt:lpstr>
      <vt:lpstr>Courier New</vt:lpstr>
      <vt:lpstr>Franklin Gothic Book</vt:lpstr>
      <vt:lpstr>Franklin Gothic Demi</vt:lpstr>
      <vt:lpstr>Georgia</vt:lpstr>
      <vt:lpstr>Helvetica</vt:lpstr>
      <vt:lpstr>Myriad Web Pro</vt:lpstr>
      <vt:lpstr>Times New Roman</vt:lpstr>
      <vt:lpstr>Wingdings</vt:lpstr>
      <vt:lpstr>Wingdings 2</vt:lpstr>
      <vt:lpstr>Arial</vt:lpstr>
      <vt:lpstr>Civic</vt:lpstr>
      <vt:lpstr>NCHHSTP_PPT_dark([1]</vt:lpstr>
      <vt:lpstr>1_Civic</vt:lpstr>
      <vt:lpstr>3_Default</vt:lpstr>
      <vt:lpstr>9_Office Theme</vt:lpstr>
      <vt:lpstr>Document</vt:lpstr>
      <vt:lpstr>What Is in Our HIV Prevention Toolbox?</vt:lpstr>
      <vt:lpstr>Objectives for Module 1</vt:lpstr>
      <vt:lpstr>PowerPoint Presentation</vt:lpstr>
      <vt:lpstr>“HIV Prevention” Can Refer to:</vt:lpstr>
      <vt:lpstr>PowerPoint Presentation</vt:lpstr>
      <vt:lpstr>Did You Know?</vt:lpstr>
      <vt:lpstr>Know Your Rapid Test Options</vt:lpstr>
      <vt:lpstr>Spotting Recent (Acute) HIV Infection</vt:lpstr>
      <vt:lpstr>PowerPoint Presentation</vt:lpstr>
      <vt:lpstr>PowerPoint Presentation</vt:lpstr>
      <vt:lpstr>Treatment as Prevention</vt:lpstr>
      <vt:lpstr>More Than Treatment and Transmission</vt:lpstr>
      <vt:lpstr>PowerPoint Presentation</vt:lpstr>
      <vt:lpstr>PowerPoint Presentation</vt:lpstr>
      <vt:lpstr>Post-Exposure Prophylaxis (PEP)</vt:lpstr>
      <vt:lpstr>Pre-Exposure Prophylaxis (PrEP) </vt:lpstr>
      <vt:lpstr>PowerPoint Presentation</vt:lpstr>
      <vt:lpstr>Future PrEPs?</vt:lpstr>
      <vt:lpstr>Other New Tools for HIV-Negative People?</vt:lpstr>
      <vt:lpstr>More Than PEP and PrEPs</vt:lpstr>
      <vt:lpstr>PowerPoint Presentation</vt:lpstr>
      <vt:lpstr>Needle and Syringe Programs (NSPs or SAPs)</vt:lpstr>
      <vt:lpstr>PowerPoint Presentation</vt:lpstr>
      <vt:lpstr>Condoms and Lube</vt:lpstr>
      <vt:lpstr>Behavioral Interventions</vt:lpstr>
      <vt:lpstr>Housing, Case Management, and Other Support Services</vt:lpstr>
      <vt:lpstr>PowerPoint Presentation</vt:lpstr>
      <vt:lpstr>PowerPoint Presentation</vt:lpstr>
      <vt:lpstr>PowerPoint Presentation</vt:lpstr>
      <vt:lpstr>PowerPoint Presentation</vt:lpstr>
      <vt:lpstr>PowerPoint Presentation</vt:lpstr>
      <vt:lpstr>Spending on Primary vs. Secondary Prevention</vt:lpstr>
      <vt:lpstr>Primary Prevention is (Still) Essential</vt:lpstr>
      <vt:lpstr>Key Points From Module 1</vt:lpstr>
      <vt:lpstr>Check Out Our Other HIV Prevention Policy Modules: </vt:lpstr>
      <vt:lpstr>For More Information About TAG and Our Work on HIV Prevention:</vt:lpstr>
      <vt:lpstr>PowerPoint Presentation</vt:lpstr>
    </vt:vector>
  </TitlesOfParts>
  <Company>Treatment Action Group</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Johnson</dc:creator>
  <cp:lastModifiedBy>Tim Horn</cp:lastModifiedBy>
  <cp:revision>155</cp:revision>
  <dcterms:created xsi:type="dcterms:W3CDTF">2016-04-18T18:15:19Z</dcterms:created>
  <dcterms:modified xsi:type="dcterms:W3CDTF">2017-03-29T19:20:18Z</dcterms:modified>
</cp:coreProperties>
</file>